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4"/>
  </p:sldMasterIdLst>
  <p:notesMasterIdLst>
    <p:notesMasterId r:id="rId27"/>
  </p:notesMasterIdLst>
  <p:handoutMasterIdLst>
    <p:handoutMasterId r:id="rId28"/>
  </p:handoutMasterIdLst>
  <p:sldIdLst>
    <p:sldId id="256" r:id="rId5"/>
    <p:sldId id="303" r:id="rId6"/>
    <p:sldId id="340" r:id="rId7"/>
    <p:sldId id="324" r:id="rId8"/>
    <p:sldId id="341" r:id="rId9"/>
    <p:sldId id="351" r:id="rId10"/>
    <p:sldId id="329" r:id="rId11"/>
    <p:sldId id="349" r:id="rId12"/>
    <p:sldId id="323" r:id="rId13"/>
    <p:sldId id="327" r:id="rId14"/>
    <p:sldId id="342" r:id="rId15"/>
    <p:sldId id="352" r:id="rId16"/>
    <p:sldId id="346" r:id="rId17"/>
    <p:sldId id="345" r:id="rId18"/>
    <p:sldId id="347" r:id="rId19"/>
    <p:sldId id="344" r:id="rId20"/>
    <p:sldId id="343" r:id="rId21"/>
    <p:sldId id="322" r:id="rId22"/>
    <p:sldId id="354" r:id="rId23"/>
    <p:sldId id="306" r:id="rId24"/>
    <p:sldId id="285" r:id="rId25"/>
    <p:sldId id="353" r:id="rId26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BFF0D"/>
    <a:srgbClr val="10F6FC"/>
    <a:srgbClr val="008000"/>
    <a:srgbClr val="FF00FF"/>
    <a:srgbClr val="A4AEE0"/>
    <a:srgbClr val="262673"/>
    <a:srgbClr val="212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C36DEE-6C49-436A-B73F-3F83217D26A1}" v="54" dt="2022-06-24T11:56:17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93" autoAdjust="0"/>
    <p:restoredTop sz="94700" autoAdjust="0"/>
  </p:normalViewPr>
  <p:slideViewPr>
    <p:cSldViewPr snapToGrid="0">
      <p:cViewPr>
        <p:scale>
          <a:sx n="100" d="100"/>
          <a:sy n="100" d="100"/>
        </p:scale>
        <p:origin x="660" y="5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, Ian (DLSLtd,RAL,TEC)" userId="115fc887-d2f4-40cb-b8cf-b841e9c05e83" providerId="ADAL" clId="{AFA2082E-E7E4-4ABA-B122-14EC2C39DE7F}"/>
    <pc:docChg chg="undo custSel addSld delSld modSld sldOrd">
      <pc:chgData name="Martin, Ian (DLSLtd,RAL,TEC)" userId="115fc887-d2f4-40cb-b8cf-b841e9c05e83" providerId="ADAL" clId="{AFA2082E-E7E4-4ABA-B122-14EC2C39DE7F}" dt="2022-06-22T15:55:55.727" v="7162"/>
      <pc:docMkLst>
        <pc:docMk/>
      </pc:docMkLst>
      <pc:sldChg chg="modSp mod">
        <pc:chgData name="Martin, Ian (DLSLtd,RAL,TEC)" userId="115fc887-d2f4-40cb-b8cf-b841e9c05e83" providerId="ADAL" clId="{AFA2082E-E7E4-4ABA-B122-14EC2C39DE7F}" dt="2022-06-22T15:22:06.912" v="6723" actId="20577"/>
        <pc:sldMkLst>
          <pc:docMk/>
          <pc:sldMk cId="2500088256" sldId="285"/>
        </pc:sldMkLst>
        <pc:spChg chg="mod">
          <ac:chgData name="Martin, Ian (DLSLtd,RAL,TEC)" userId="115fc887-d2f4-40cb-b8cf-b841e9c05e83" providerId="ADAL" clId="{AFA2082E-E7E4-4ABA-B122-14EC2C39DE7F}" dt="2022-06-22T15:22:06.912" v="6723" actId="20577"/>
          <ac:spMkLst>
            <pc:docMk/>
            <pc:sldMk cId="2500088256" sldId="285"/>
            <ac:spMk id="8" creationId="{3E20C7B9-4713-45CE-A6FE-1318F2250F6C}"/>
          </ac:spMkLst>
        </pc:spChg>
      </pc:sldChg>
      <pc:sldChg chg="addSp modSp add del mod modAnim">
        <pc:chgData name="Martin, Ian (DLSLtd,RAL,TEC)" userId="115fc887-d2f4-40cb-b8cf-b841e9c05e83" providerId="ADAL" clId="{AFA2082E-E7E4-4ABA-B122-14EC2C39DE7F}" dt="2022-06-22T14:17:46.281" v="5497"/>
        <pc:sldMkLst>
          <pc:docMk/>
          <pc:sldMk cId="1729936866" sldId="303"/>
        </pc:sldMkLst>
        <pc:spChg chg="add mod">
          <ac:chgData name="Martin, Ian (DLSLtd,RAL,TEC)" userId="115fc887-d2f4-40cb-b8cf-b841e9c05e83" providerId="ADAL" clId="{AFA2082E-E7E4-4ABA-B122-14EC2C39DE7F}" dt="2022-06-22T14:17:20.872" v="5496" actId="207"/>
          <ac:spMkLst>
            <pc:docMk/>
            <pc:sldMk cId="1729936866" sldId="303"/>
            <ac:spMk id="6" creationId="{671B5EF4-82C8-492C-A44D-88483E2BC7B9}"/>
          </ac:spMkLst>
        </pc:spChg>
        <pc:spChg chg="mod">
          <ac:chgData name="Martin, Ian (DLSLtd,RAL,TEC)" userId="115fc887-d2f4-40cb-b8cf-b841e9c05e83" providerId="ADAL" clId="{AFA2082E-E7E4-4ABA-B122-14EC2C39DE7F}" dt="2022-06-22T14:16:16.109" v="5427" actId="20577"/>
          <ac:spMkLst>
            <pc:docMk/>
            <pc:sldMk cId="1729936866" sldId="303"/>
            <ac:spMk id="13" creationId="{45056FC8-9CFC-44E0-8185-A19F82463852}"/>
          </ac:spMkLst>
        </pc:spChg>
      </pc:sldChg>
      <pc:sldChg chg="modSp mod">
        <pc:chgData name="Martin, Ian (DLSLtd,RAL,TEC)" userId="115fc887-d2f4-40cb-b8cf-b841e9c05e83" providerId="ADAL" clId="{AFA2082E-E7E4-4ABA-B122-14EC2C39DE7F}" dt="2022-06-22T15:21:02.221" v="6717" actId="20577"/>
        <pc:sldMkLst>
          <pc:docMk/>
          <pc:sldMk cId="3329815236" sldId="306"/>
        </pc:sldMkLst>
        <pc:spChg chg="mod">
          <ac:chgData name="Martin, Ian (DLSLtd,RAL,TEC)" userId="115fc887-d2f4-40cb-b8cf-b841e9c05e83" providerId="ADAL" clId="{AFA2082E-E7E4-4ABA-B122-14EC2C39DE7F}" dt="2022-06-22T15:21:02.221" v="6717" actId="20577"/>
          <ac:spMkLst>
            <pc:docMk/>
            <pc:sldMk cId="3329815236" sldId="306"/>
            <ac:spMk id="6" creationId="{24ED5842-B7A6-4BF9-BCD8-A7693B8CEE93}"/>
          </ac:spMkLst>
        </pc:spChg>
        <pc:graphicFrameChg chg="modGraphic">
          <ac:chgData name="Martin, Ian (DLSLtd,RAL,TEC)" userId="115fc887-d2f4-40cb-b8cf-b841e9c05e83" providerId="ADAL" clId="{AFA2082E-E7E4-4ABA-B122-14EC2C39DE7F}" dt="2022-06-22T14:25:39.718" v="5507" actId="20577"/>
          <ac:graphicFrameMkLst>
            <pc:docMk/>
            <pc:sldMk cId="3329815236" sldId="306"/>
            <ac:graphicFrameMk id="4" creationId="{0D2265B7-B27F-4A57-ABBE-B0560CF59009}"/>
          </ac:graphicFrameMkLst>
        </pc:graphicFrameChg>
      </pc:sldChg>
      <pc:sldChg chg="del">
        <pc:chgData name="Martin, Ian (DLSLtd,RAL,TEC)" userId="115fc887-d2f4-40cb-b8cf-b841e9c05e83" providerId="ADAL" clId="{AFA2082E-E7E4-4ABA-B122-14EC2C39DE7F}" dt="2022-06-22T09:03:00.957" v="1548" actId="47"/>
        <pc:sldMkLst>
          <pc:docMk/>
          <pc:sldMk cId="266369948" sldId="319"/>
        </pc:sldMkLst>
      </pc:sldChg>
      <pc:sldChg chg="del">
        <pc:chgData name="Martin, Ian (DLSLtd,RAL,TEC)" userId="115fc887-d2f4-40cb-b8cf-b841e9c05e83" providerId="ADAL" clId="{AFA2082E-E7E4-4ABA-B122-14EC2C39DE7F}" dt="2022-06-22T09:03:07.833" v="1549" actId="47"/>
        <pc:sldMkLst>
          <pc:docMk/>
          <pc:sldMk cId="2809170499" sldId="321"/>
        </pc:sldMkLst>
      </pc:sldChg>
      <pc:sldChg chg="addSp delSp modSp mod">
        <pc:chgData name="Martin, Ian (DLSLtd,RAL,TEC)" userId="115fc887-d2f4-40cb-b8cf-b841e9c05e83" providerId="ADAL" clId="{AFA2082E-E7E4-4ABA-B122-14EC2C39DE7F}" dt="2022-06-22T09:09:15.806" v="1649" actId="1035"/>
        <pc:sldMkLst>
          <pc:docMk/>
          <pc:sldMk cId="4109292629" sldId="322"/>
        </pc:sldMkLst>
        <pc:spChg chg="mod">
          <ac:chgData name="Martin, Ian (DLSLtd,RAL,TEC)" userId="115fc887-d2f4-40cb-b8cf-b841e9c05e83" providerId="ADAL" clId="{AFA2082E-E7E4-4ABA-B122-14EC2C39DE7F}" dt="2022-06-22T09:02:41.071" v="1547" actId="5793"/>
          <ac:spMkLst>
            <pc:docMk/>
            <pc:sldMk cId="4109292629" sldId="322"/>
            <ac:spMk id="8" creationId="{264473B7-FE33-4C10-BFAF-B5C03E2ADAF6}"/>
          </ac:spMkLst>
        </pc:spChg>
        <pc:spChg chg="del">
          <ac:chgData name="Martin, Ian (DLSLtd,RAL,TEC)" userId="115fc887-d2f4-40cb-b8cf-b841e9c05e83" providerId="ADAL" clId="{AFA2082E-E7E4-4ABA-B122-14EC2C39DE7F}" dt="2022-06-22T09:02:25.727" v="1545" actId="478"/>
          <ac:spMkLst>
            <pc:docMk/>
            <pc:sldMk cId="4109292629" sldId="322"/>
            <ac:spMk id="20" creationId="{1A9084D7-4C4D-492F-AB1E-A4B39C0533FC}"/>
          </ac:spMkLst>
        </pc:spChg>
        <pc:graphicFrameChg chg="add mod modGraphic">
          <ac:chgData name="Martin, Ian (DLSLtd,RAL,TEC)" userId="115fc887-d2f4-40cb-b8cf-b841e9c05e83" providerId="ADAL" clId="{AFA2082E-E7E4-4ABA-B122-14EC2C39DE7F}" dt="2022-06-22T09:08:10.411" v="1623"/>
          <ac:graphicFrameMkLst>
            <pc:docMk/>
            <pc:sldMk cId="4109292629" sldId="322"/>
            <ac:graphicFrameMk id="2" creationId="{762EE42A-2D3F-43D1-89A4-495F16D71667}"/>
          </ac:graphicFrameMkLst>
        </pc:graphicFrameChg>
        <pc:picChg chg="add mod">
          <ac:chgData name="Martin, Ian (DLSLtd,RAL,TEC)" userId="115fc887-d2f4-40cb-b8cf-b841e9c05e83" providerId="ADAL" clId="{AFA2082E-E7E4-4ABA-B122-14EC2C39DE7F}" dt="2022-06-22T09:08:49.994" v="1632" actId="1035"/>
          <ac:picMkLst>
            <pc:docMk/>
            <pc:sldMk cId="4109292629" sldId="322"/>
            <ac:picMk id="3" creationId="{75BA50DC-BBA0-4D6A-888F-3FDDFF8B26A8}"/>
          </ac:picMkLst>
        </pc:picChg>
        <pc:picChg chg="add mod">
          <ac:chgData name="Martin, Ian (DLSLtd,RAL,TEC)" userId="115fc887-d2f4-40cb-b8cf-b841e9c05e83" providerId="ADAL" clId="{AFA2082E-E7E4-4ABA-B122-14EC2C39DE7F}" dt="2022-06-22T09:09:10.682" v="1646" actId="1076"/>
          <ac:picMkLst>
            <pc:docMk/>
            <pc:sldMk cId="4109292629" sldId="322"/>
            <ac:picMk id="10" creationId="{D88CD6E1-1158-482A-9FD0-A449742DD81D}"/>
          </ac:picMkLst>
        </pc:picChg>
        <pc:picChg chg="add mod">
          <ac:chgData name="Martin, Ian (DLSLtd,RAL,TEC)" userId="115fc887-d2f4-40cb-b8cf-b841e9c05e83" providerId="ADAL" clId="{AFA2082E-E7E4-4ABA-B122-14EC2C39DE7F}" dt="2022-06-22T09:09:15.806" v="1649" actId="1035"/>
          <ac:picMkLst>
            <pc:docMk/>
            <pc:sldMk cId="4109292629" sldId="322"/>
            <ac:picMk id="11" creationId="{7ADE1AFD-EC6E-4B76-B357-2DF832D7F8CA}"/>
          </ac:picMkLst>
        </pc:picChg>
        <pc:picChg chg="add mod">
          <ac:chgData name="Martin, Ian (DLSLtd,RAL,TEC)" userId="115fc887-d2f4-40cb-b8cf-b841e9c05e83" providerId="ADAL" clId="{AFA2082E-E7E4-4ABA-B122-14EC2C39DE7F}" dt="2022-06-22T09:08:58.474" v="1644" actId="207"/>
          <ac:picMkLst>
            <pc:docMk/>
            <pc:sldMk cId="4109292629" sldId="322"/>
            <ac:picMk id="12" creationId="{A832E5A2-EB14-42C9-AE60-92A75FD508A2}"/>
          </ac:picMkLst>
        </pc:picChg>
        <pc:picChg chg="add mod">
          <ac:chgData name="Martin, Ian (DLSLtd,RAL,TEC)" userId="115fc887-d2f4-40cb-b8cf-b841e9c05e83" providerId="ADAL" clId="{AFA2082E-E7E4-4ABA-B122-14EC2C39DE7F}" dt="2022-06-22T09:08:28.514" v="1626" actId="1076"/>
          <ac:picMkLst>
            <pc:docMk/>
            <pc:sldMk cId="4109292629" sldId="322"/>
            <ac:picMk id="13" creationId="{8E5A1991-6045-4B20-9099-D400FD6818E3}"/>
          </ac:picMkLst>
        </pc:picChg>
      </pc:sldChg>
      <pc:sldChg chg="addSp modSp mod">
        <pc:chgData name="Martin, Ian (DLSLtd,RAL,TEC)" userId="115fc887-d2f4-40cb-b8cf-b841e9c05e83" providerId="ADAL" clId="{AFA2082E-E7E4-4ABA-B122-14EC2C39DE7F}" dt="2022-06-22T15:40:16.069" v="7153" actId="207"/>
        <pc:sldMkLst>
          <pc:docMk/>
          <pc:sldMk cId="38700774" sldId="324"/>
        </pc:sldMkLst>
        <pc:spChg chg="add mod">
          <ac:chgData name="Martin, Ian (DLSLtd,RAL,TEC)" userId="115fc887-d2f4-40cb-b8cf-b841e9c05e83" providerId="ADAL" clId="{AFA2082E-E7E4-4ABA-B122-14EC2C39DE7F}" dt="2022-06-22T15:39:19.927" v="7017" actId="207"/>
          <ac:spMkLst>
            <pc:docMk/>
            <pc:sldMk cId="38700774" sldId="324"/>
            <ac:spMk id="93" creationId="{000B8662-B154-420A-A4CF-E8B543DC451A}"/>
          </ac:spMkLst>
        </pc:spChg>
        <pc:spChg chg="mod">
          <ac:chgData name="Martin, Ian (DLSLtd,RAL,TEC)" userId="115fc887-d2f4-40cb-b8cf-b841e9c05e83" providerId="ADAL" clId="{AFA2082E-E7E4-4ABA-B122-14EC2C39DE7F}" dt="2022-06-22T15:40:10.193" v="7151" actId="207"/>
          <ac:spMkLst>
            <pc:docMk/>
            <pc:sldMk cId="38700774" sldId="324"/>
            <ac:spMk id="94" creationId="{7D1DCDD6-9A43-4711-8880-788037A4A187}"/>
          </ac:spMkLst>
        </pc:spChg>
        <pc:spChg chg="mod">
          <ac:chgData name="Martin, Ian (DLSLtd,RAL,TEC)" userId="115fc887-d2f4-40cb-b8cf-b841e9c05e83" providerId="ADAL" clId="{AFA2082E-E7E4-4ABA-B122-14EC2C39DE7F}" dt="2022-06-22T15:39:11.396" v="7014" actId="1036"/>
          <ac:spMkLst>
            <pc:docMk/>
            <pc:sldMk cId="38700774" sldId="324"/>
            <ac:spMk id="97" creationId="{E5A2882A-D64C-494B-B96F-BD1339CF1786}"/>
          </ac:spMkLst>
        </pc:spChg>
        <pc:spChg chg="add mod">
          <ac:chgData name="Martin, Ian (DLSLtd,RAL,TEC)" userId="115fc887-d2f4-40cb-b8cf-b841e9c05e83" providerId="ADAL" clId="{AFA2082E-E7E4-4ABA-B122-14EC2C39DE7F}" dt="2022-06-22T15:40:16.069" v="7153" actId="207"/>
          <ac:spMkLst>
            <pc:docMk/>
            <pc:sldMk cId="38700774" sldId="324"/>
            <ac:spMk id="98" creationId="{B8E562DB-EC89-4995-8BE6-636B1C0053FD}"/>
          </ac:spMkLst>
        </pc:spChg>
      </pc:sldChg>
      <pc:sldChg chg="addSp modSp mod">
        <pc:chgData name="Martin, Ian (DLSLtd,RAL,TEC)" userId="115fc887-d2f4-40cb-b8cf-b841e9c05e83" providerId="ADAL" clId="{AFA2082E-E7E4-4ABA-B122-14EC2C39DE7F}" dt="2022-06-22T15:07:49.630" v="6699" actId="1038"/>
        <pc:sldMkLst>
          <pc:docMk/>
          <pc:sldMk cId="925461961" sldId="327"/>
        </pc:sldMkLst>
        <pc:spChg chg="add mod">
          <ac:chgData name="Martin, Ian (DLSLtd,RAL,TEC)" userId="115fc887-d2f4-40cb-b8cf-b841e9c05e83" providerId="ADAL" clId="{AFA2082E-E7E4-4ABA-B122-14EC2C39DE7F}" dt="2022-06-22T15:07:49.630" v="6699" actId="1038"/>
          <ac:spMkLst>
            <pc:docMk/>
            <pc:sldMk cId="925461961" sldId="327"/>
            <ac:spMk id="2" creationId="{685BA378-3E96-4348-AD09-7D28B283F5A5}"/>
          </ac:spMkLst>
        </pc:spChg>
        <pc:spChg chg="mod">
          <ac:chgData name="Martin, Ian (DLSLtd,RAL,TEC)" userId="115fc887-d2f4-40cb-b8cf-b841e9c05e83" providerId="ADAL" clId="{AFA2082E-E7E4-4ABA-B122-14EC2C39DE7F}" dt="2022-06-22T15:04:29.996" v="6637" actId="20577"/>
          <ac:spMkLst>
            <pc:docMk/>
            <pc:sldMk cId="925461961" sldId="327"/>
            <ac:spMk id="9" creationId="{C0DC771F-4A99-4ED4-9128-DECBF34B48AD}"/>
          </ac:spMkLst>
        </pc:spChg>
        <pc:spChg chg="add mod">
          <ac:chgData name="Martin, Ian (DLSLtd,RAL,TEC)" userId="115fc887-d2f4-40cb-b8cf-b841e9c05e83" providerId="ADAL" clId="{AFA2082E-E7E4-4ABA-B122-14EC2C39DE7F}" dt="2022-06-22T15:05:41.700" v="6669" actId="1076"/>
          <ac:spMkLst>
            <pc:docMk/>
            <pc:sldMk cId="925461961" sldId="327"/>
            <ac:spMk id="14" creationId="{6D7A9751-6B31-4026-AD7E-6A5079F6EFE4}"/>
          </ac:spMkLst>
        </pc:spChg>
        <pc:cxnChg chg="add mod">
          <ac:chgData name="Martin, Ian (DLSLtd,RAL,TEC)" userId="115fc887-d2f4-40cb-b8cf-b841e9c05e83" providerId="ADAL" clId="{AFA2082E-E7E4-4ABA-B122-14EC2C39DE7F}" dt="2022-06-22T15:07:42.388" v="6684" actId="14100"/>
          <ac:cxnSpMkLst>
            <pc:docMk/>
            <pc:sldMk cId="925461961" sldId="327"/>
            <ac:cxnSpMk id="4" creationId="{F8483C64-3342-459E-A4F4-7B661D85CE82}"/>
          </ac:cxnSpMkLst>
        </pc:cxnChg>
        <pc:cxnChg chg="add mod">
          <ac:chgData name="Martin, Ian (DLSLtd,RAL,TEC)" userId="115fc887-d2f4-40cb-b8cf-b841e9c05e83" providerId="ADAL" clId="{AFA2082E-E7E4-4ABA-B122-14EC2C39DE7F}" dt="2022-06-22T15:07:37.278" v="6683" actId="14100"/>
          <ac:cxnSpMkLst>
            <pc:docMk/>
            <pc:sldMk cId="925461961" sldId="327"/>
            <ac:cxnSpMk id="17" creationId="{DB0E67EF-8EAB-410C-8B42-ECDC33321313}"/>
          </ac:cxnSpMkLst>
        </pc:cxnChg>
      </pc:sldChg>
      <pc:sldChg chg="addSp modSp mod">
        <pc:chgData name="Martin, Ian (DLSLtd,RAL,TEC)" userId="115fc887-d2f4-40cb-b8cf-b841e9c05e83" providerId="ADAL" clId="{AFA2082E-E7E4-4ABA-B122-14EC2C39DE7F}" dt="2022-06-22T15:24:40.924" v="6727" actId="167"/>
        <pc:sldMkLst>
          <pc:docMk/>
          <pc:sldMk cId="226847830" sldId="329"/>
        </pc:sldMkLst>
        <pc:spChg chg="add mod ord">
          <ac:chgData name="Martin, Ian (DLSLtd,RAL,TEC)" userId="115fc887-d2f4-40cb-b8cf-b841e9c05e83" providerId="ADAL" clId="{AFA2082E-E7E4-4ABA-B122-14EC2C39DE7F}" dt="2022-06-22T15:24:40.924" v="6727" actId="167"/>
          <ac:spMkLst>
            <pc:docMk/>
            <pc:sldMk cId="226847830" sldId="329"/>
            <ac:spMk id="2" creationId="{7F4BA204-0966-4432-974D-FE40AAEB9DE1}"/>
          </ac:spMkLst>
        </pc:spChg>
      </pc:sldChg>
      <pc:sldChg chg="modSp mod">
        <pc:chgData name="Martin, Ian (DLSLtd,RAL,TEC)" userId="115fc887-d2f4-40cb-b8cf-b841e9c05e83" providerId="ADAL" clId="{AFA2082E-E7E4-4ABA-B122-14EC2C39DE7F}" dt="2022-06-22T15:38:56.225" v="6960" actId="20577"/>
        <pc:sldMkLst>
          <pc:docMk/>
          <pc:sldMk cId="1821510462" sldId="340"/>
        </pc:sldMkLst>
        <pc:spChg chg="mod">
          <ac:chgData name="Martin, Ian (DLSLtd,RAL,TEC)" userId="115fc887-d2f4-40cb-b8cf-b841e9c05e83" providerId="ADAL" clId="{AFA2082E-E7E4-4ABA-B122-14EC2C39DE7F}" dt="2022-06-22T15:38:56.225" v="6960" actId="20577"/>
          <ac:spMkLst>
            <pc:docMk/>
            <pc:sldMk cId="1821510462" sldId="340"/>
            <ac:spMk id="12" creationId="{84440704-CC2C-40E7-A47A-511AC326C096}"/>
          </ac:spMkLst>
        </pc:spChg>
      </pc:sldChg>
      <pc:sldChg chg="addSp delSp modSp mod">
        <pc:chgData name="Martin, Ian (DLSLtd,RAL,TEC)" userId="115fc887-d2f4-40cb-b8cf-b841e9c05e83" providerId="ADAL" clId="{AFA2082E-E7E4-4ABA-B122-14EC2C39DE7F}" dt="2022-06-22T14:32:37.676" v="5748" actId="478"/>
        <pc:sldMkLst>
          <pc:docMk/>
          <pc:sldMk cId="1897467850" sldId="342"/>
        </pc:sldMkLst>
        <pc:picChg chg="add del mod">
          <ac:chgData name="Martin, Ian (DLSLtd,RAL,TEC)" userId="115fc887-d2f4-40cb-b8cf-b841e9c05e83" providerId="ADAL" clId="{AFA2082E-E7E4-4ABA-B122-14EC2C39DE7F}" dt="2022-06-22T14:32:37.676" v="5748" actId="478"/>
          <ac:picMkLst>
            <pc:docMk/>
            <pc:sldMk cId="1897467850" sldId="342"/>
            <ac:picMk id="12" creationId="{05CCE362-5D38-4389-A9AD-675F420B9BB0}"/>
          </ac:picMkLst>
        </pc:picChg>
      </pc:sldChg>
      <pc:sldChg chg="addSp delSp modSp mod ord">
        <pc:chgData name="Martin, Ian (DLSLtd,RAL,TEC)" userId="115fc887-d2f4-40cb-b8cf-b841e9c05e83" providerId="ADAL" clId="{AFA2082E-E7E4-4ABA-B122-14EC2C39DE7F}" dt="2022-06-22T15:53:01.492" v="7159"/>
        <pc:sldMkLst>
          <pc:docMk/>
          <pc:sldMk cId="963075793" sldId="343"/>
        </pc:sldMkLst>
        <pc:spChg chg="mod">
          <ac:chgData name="Martin, Ian (DLSLtd,RAL,TEC)" userId="115fc887-d2f4-40cb-b8cf-b841e9c05e83" providerId="ADAL" clId="{AFA2082E-E7E4-4ABA-B122-14EC2C39DE7F}" dt="2022-06-22T08:22:41.120" v="361" actId="1076"/>
          <ac:spMkLst>
            <pc:docMk/>
            <pc:sldMk cId="963075793" sldId="343"/>
            <ac:spMk id="5" creationId="{00000000-0000-0000-0000-000000000000}"/>
          </ac:spMkLst>
        </pc:spChg>
        <pc:spChg chg="mod">
          <ac:chgData name="Martin, Ian (DLSLtd,RAL,TEC)" userId="115fc887-d2f4-40cb-b8cf-b841e9c05e83" providerId="ADAL" clId="{AFA2082E-E7E4-4ABA-B122-14EC2C39DE7F}" dt="2022-06-22T08:49:51.430" v="1106"/>
          <ac:spMkLst>
            <pc:docMk/>
            <pc:sldMk cId="963075793" sldId="343"/>
            <ac:spMk id="8" creationId="{264473B7-FE33-4C10-BFAF-B5C03E2ADAF6}"/>
          </ac:spMkLst>
        </pc:spChg>
        <pc:spChg chg="del">
          <ac:chgData name="Martin, Ian (DLSLtd,RAL,TEC)" userId="115fc887-d2f4-40cb-b8cf-b841e9c05e83" providerId="ADAL" clId="{AFA2082E-E7E4-4ABA-B122-14EC2C39DE7F}" dt="2022-06-22T08:22:36.084" v="359" actId="478"/>
          <ac:spMkLst>
            <pc:docMk/>
            <pc:sldMk cId="963075793" sldId="343"/>
            <ac:spMk id="20" creationId="{1A9084D7-4C4D-492F-AB1E-A4B39C0533FC}"/>
          </ac:spMkLst>
        </pc:spChg>
        <pc:spChg chg="add mod">
          <ac:chgData name="Martin, Ian (DLSLtd,RAL,TEC)" userId="115fc887-d2f4-40cb-b8cf-b841e9c05e83" providerId="ADAL" clId="{AFA2082E-E7E4-4ABA-B122-14EC2C39DE7F}" dt="2022-06-22T08:40:13.601" v="873" actId="1036"/>
          <ac:spMkLst>
            <pc:docMk/>
            <pc:sldMk cId="963075793" sldId="343"/>
            <ac:spMk id="22" creationId="{592AF090-6FA8-42CB-B135-DD90B12EA842}"/>
          </ac:spMkLst>
        </pc:spChg>
        <pc:spChg chg="add mod">
          <ac:chgData name="Martin, Ian (DLSLtd,RAL,TEC)" userId="115fc887-d2f4-40cb-b8cf-b841e9c05e83" providerId="ADAL" clId="{AFA2082E-E7E4-4ABA-B122-14EC2C39DE7F}" dt="2022-06-22T15:34:42.129" v="6729"/>
          <ac:spMkLst>
            <pc:docMk/>
            <pc:sldMk cId="963075793" sldId="343"/>
            <ac:spMk id="25" creationId="{34DCE063-318B-44FE-B63C-97340BB557F3}"/>
          </ac:spMkLst>
        </pc:spChg>
        <pc:graphicFrameChg chg="add mod ord modGraphic">
          <ac:chgData name="Martin, Ian (DLSLtd,RAL,TEC)" userId="115fc887-d2f4-40cb-b8cf-b841e9c05e83" providerId="ADAL" clId="{AFA2082E-E7E4-4ABA-B122-14EC2C39DE7F}" dt="2022-06-22T15:35:05.333" v="6755" actId="166"/>
          <ac:graphicFrameMkLst>
            <pc:docMk/>
            <pc:sldMk cId="963075793" sldId="343"/>
            <ac:graphicFrameMk id="13" creationId="{E4669A4F-27DC-49C6-8E14-521D082891B9}"/>
          </ac:graphicFrameMkLst>
        </pc:graphicFrameChg>
        <pc:graphicFrameChg chg="add mod modGraphic">
          <ac:chgData name="Martin, Ian (DLSLtd,RAL,TEC)" userId="115fc887-d2f4-40cb-b8cf-b841e9c05e83" providerId="ADAL" clId="{AFA2082E-E7E4-4ABA-B122-14EC2C39DE7F}" dt="2022-06-22T08:40:00.273" v="864"/>
          <ac:graphicFrameMkLst>
            <pc:docMk/>
            <pc:sldMk cId="963075793" sldId="343"/>
            <ac:graphicFrameMk id="24" creationId="{966EDD57-DE52-4CBD-87BB-83ABC8735DF2}"/>
          </ac:graphicFrameMkLst>
        </pc:graphicFrameChg>
        <pc:picChg chg="add del">
          <ac:chgData name="Martin, Ian (DLSLtd,RAL,TEC)" userId="115fc887-d2f4-40cb-b8cf-b841e9c05e83" providerId="ADAL" clId="{AFA2082E-E7E4-4ABA-B122-14EC2C39DE7F}" dt="2022-06-22T08:10:16.832" v="6" actId="478"/>
          <ac:picMkLst>
            <pc:docMk/>
            <pc:sldMk cId="963075793" sldId="343"/>
            <ac:picMk id="2" creationId="{B4E2AA5E-572E-4BF5-8066-996287A2FD1A}"/>
          </ac:picMkLst>
        </pc:picChg>
        <pc:picChg chg="add del mod">
          <ac:chgData name="Martin, Ian (DLSLtd,RAL,TEC)" userId="115fc887-d2f4-40cb-b8cf-b841e9c05e83" providerId="ADAL" clId="{AFA2082E-E7E4-4ABA-B122-14EC2C39DE7F}" dt="2022-06-22T08:16:54.427" v="276" actId="478"/>
          <ac:picMkLst>
            <pc:docMk/>
            <pc:sldMk cId="963075793" sldId="343"/>
            <ac:picMk id="3" creationId="{11518B3E-D538-488C-BBE7-2E67A88529E6}"/>
          </ac:picMkLst>
        </pc:picChg>
        <pc:picChg chg="add del">
          <ac:chgData name="Martin, Ian (DLSLtd,RAL,TEC)" userId="115fc887-d2f4-40cb-b8cf-b841e9c05e83" providerId="ADAL" clId="{AFA2082E-E7E4-4ABA-B122-14EC2C39DE7F}" dt="2022-06-22T08:10:43.130" v="8" actId="478"/>
          <ac:picMkLst>
            <pc:docMk/>
            <pc:sldMk cId="963075793" sldId="343"/>
            <ac:picMk id="4" creationId="{3B86AE6B-7572-4291-B11C-72AB1CAB061B}"/>
          </ac:picMkLst>
        </pc:picChg>
        <pc:picChg chg="add del">
          <ac:chgData name="Martin, Ian (DLSLtd,RAL,TEC)" userId="115fc887-d2f4-40cb-b8cf-b841e9c05e83" providerId="ADAL" clId="{AFA2082E-E7E4-4ABA-B122-14EC2C39DE7F}" dt="2022-06-22T08:10:51.833" v="10" actId="478"/>
          <ac:picMkLst>
            <pc:docMk/>
            <pc:sldMk cId="963075793" sldId="343"/>
            <ac:picMk id="7" creationId="{AC6BA1D9-2062-40F4-8B3C-C783C9C056C6}"/>
          </ac:picMkLst>
        </pc:picChg>
        <pc:picChg chg="add del mod">
          <ac:chgData name="Martin, Ian (DLSLtd,RAL,TEC)" userId="115fc887-d2f4-40cb-b8cf-b841e9c05e83" providerId="ADAL" clId="{AFA2082E-E7E4-4ABA-B122-14EC2C39DE7F}" dt="2022-06-22T08:29:15.928" v="489" actId="478"/>
          <ac:picMkLst>
            <pc:docMk/>
            <pc:sldMk cId="963075793" sldId="343"/>
            <ac:picMk id="10" creationId="{F92EB369-E5EA-431B-BBBD-65923ECFF101}"/>
          </ac:picMkLst>
        </pc:picChg>
        <pc:picChg chg="add mod">
          <ac:chgData name="Martin, Ian (DLSLtd,RAL,TEC)" userId="115fc887-d2f4-40cb-b8cf-b841e9c05e83" providerId="ADAL" clId="{AFA2082E-E7E4-4ABA-B122-14EC2C39DE7F}" dt="2022-06-22T15:34:55.989" v="6745" actId="1035"/>
          <ac:picMkLst>
            <pc:docMk/>
            <pc:sldMk cId="963075793" sldId="343"/>
            <ac:picMk id="11" creationId="{CDA8DAB5-9BFF-4F54-B68D-A011D3613E3F}"/>
          </ac:picMkLst>
        </pc:picChg>
        <pc:picChg chg="add mod ord">
          <ac:chgData name="Martin, Ian (DLSLtd,RAL,TEC)" userId="115fc887-d2f4-40cb-b8cf-b841e9c05e83" providerId="ADAL" clId="{AFA2082E-E7E4-4ABA-B122-14EC2C39DE7F}" dt="2022-06-22T15:34:55.989" v="6745" actId="1035"/>
          <ac:picMkLst>
            <pc:docMk/>
            <pc:sldMk cId="963075793" sldId="343"/>
            <ac:picMk id="12" creationId="{03A22E9D-6924-401E-8425-233C8B898A74}"/>
          </ac:picMkLst>
        </pc:picChg>
        <pc:picChg chg="add mod modCrop">
          <ac:chgData name="Martin, Ian (DLSLtd,RAL,TEC)" userId="115fc887-d2f4-40cb-b8cf-b841e9c05e83" providerId="ADAL" clId="{AFA2082E-E7E4-4ABA-B122-14EC2C39DE7F}" dt="2022-06-22T08:31:03.565" v="502" actId="1076"/>
          <ac:picMkLst>
            <pc:docMk/>
            <pc:sldMk cId="963075793" sldId="343"/>
            <ac:picMk id="14" creationId="{8EDF7948-FDF2-49E9-8F82-FAA415927701}"/>
          </ac:picMkLst>
        </pc:picChg>
        <pc:picChg chg="add mod modCrop">
          <ac:chgData name="Martin, Ian (DLSLtd,RAL,TEC)" userId="115fc887-d2f4-40cb-b8cf-b841e9c05e83" providerId="ADAL" clId="{AFA2082E-E7E4-4ABA-B122-14EC2C39DE7F}" dt="2022-06-22T08:31:06.859" v="503" actId="1076"/>
          <ac:picMkLst>
            <pc:docMk/>
            <pc:sldMk cId="963075793" sldId="343"/>
            <ac:picMk id="15" creationId="{3FA15C11-FA66-4400-A5BF-9824607A14DE}"/>
          </ac:picMkLst>
        </pc:picChg>
        <pc:picChg chg="add mod">
          <ac:chgData name="Martin, Ian (DLSLtd,RAL,TEC)" userId="115fc887-d2f4-40cb-b8cf-b841e9c05e83" providerId="ADAL" clId="{AFA2082E-E7E4-4ABA-B122-14EC2C39DE7F}" dt="2022-06-22T08:22:57.474" v="403" actId="1076"/>
          <ac:picMkLst>
            <pc:docMk/>
            <pc:sldMk cId="963075793" sldId="343"/>
            <ac:picMk id="16" creationId="{9FCCD481-F3A1-46C1-99A3-8F1C2DC4C05C}"/>
          </ac:picMkLst>
        </pc:picChg>
        <pc:picChg chg="add mod">
          <ac:chgData name="Martin, Ian (DLSLtd,RAL,TEC)" userId="115fc887-d2f4-40cb-b8cf-b841e9c05e83" providerId="ADAL" clId="{AFA2082E-E7E4-4ABA-B122-14EC2C39DE7F}" dt="2022-06-22T08:40:13.601" v="873" actId="1036"/>
          <ac:picMkLst>
            <pc:docMk/>
            <pc:sldMk cId="963075793" sldId="343"/>
            <ac:picMk id="18" creationId="{F1B991B7-4394-4081-95BD-CCE5B13983AF}"/>
          </ac:picMkLst>
        </pc:picChg>
        <pc:cxnChg chg="add mod">
          <ac:chgData name="Martin, Ian (DLSLtd,RAL,TEC)" userId="115fc887-d2f4-40cb-b8cf-b841e9c05e83" providerId="ADAL" clId="{AFA2082E-E7E4-4ABA-B122-14EC2C39DE7F}" dt="2022-06-22T08:40:13.601" v="873" actId="1036"/>
          <ac:cxnSpMkLst>
            <pc:docMk/>
            <pc:sldMk cId="963075793" sldId="343"/>
            <ac:cxnSpMk id="21" creationId="{314EE3C0-4AD1-4217-AE58-EAB1C69177FA}"/>
          </ac:cxnSpMkLst>
        </pc:cxnChg>
      </pc:sldChg>
      <pc:sldChg chg="addSp modSp mod">
        <pc:chgData name="Martin, Ian (DLSLtd,RAL,TEC)" userId="115fc887-d2f4-40cb-b8cf-b841e9c05e83" providerId="ADAL" clId="{AFA2082E-E7E4-4ABA-B122-14EC2C39DE7F}" dt="2022-06-22T15:55:55.727" v="7162"/>
        <pc:sldMkLst>
          <pc:docMk/>
          <pc:sldMk cId="1239466726" sldId="344"/>
        </pc:sldMkLst>
        <pc:spChg chg="mod">
          <ac:chgData name="Martin, Ian (DLSLtd,RAL,TEC)" userId="115fc887-d2f4-40cb-b8cf-b841e9c05e83" providerId="ADAL" clId="{AFA2082E-E7E4-4ABA-B122-14EC2C39DE7F}" dt="2022-06-22T15:55:55.727" v="7162"/>
          <ac:spMkLst>
            <pc:docMk/>
            <pc:sldMk cId="1239466726" sldId="344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AFA2082E-E7E4-4ABA-B122-14EC2C39DE7F}" dt="2022-06-22T15:35:19.551" v="6764" actId="20577"/>
          <ac:spMkLst>
            <pc:docMk/>
            <pc:sldMk cId="1239466726" sldId="344"/>
            <ac:spMk id="20" creationId="{1A9084D7-4C4D-492F-AB1E-A4B39C0533FC}"/>
          </ac:spMkLst>
        </pc:spChg>
        <pc:graphicFrameChg chg="add mod modGraphic">
          <ac:chgData name="Martin, Ian (DLSLtd,RAL,TEC)" userId="115fc887-d2f4-40cb-b8cf-b841e9c05e83" providerId="ADAL" clId="{AFA2082E-E7E4-4ABA-B122-14EC2C39DE7F}" dt="2022-06-22T14:08:00.659" v="5031" actId="207"/>
          <ac:graphicFrameMkLst>
            <pc:docMk/>
            <pc:sldMk cId="1239466726" sldId="344"/>
            <ac:graphicFrameMk id="2" creationId="{4AD48645-FD5C-45BE-A069-F5EB65640474}"/>
          </ac:graphicFrameMkLst>
        </pc:graphicFrameChg>
        <pc:picChg chg="add mod">
          <ac:chgData name="Martin, Ian (DLSLtd,RAL,TEC)" userId="115fc887-d2f4-40cb-b8cf-b841e9c05e83" providerId="ADAL" clId="{AFA2082E-E7E4-4ABA-B122-14EC2C39DE7F}" dt="2022-06-22T12:56:37.811" v="4969" actId="1037"/>
          <ac:picMkLst>
            <pc:docMk/>
            <pc:sldMk cId="1239466726" sldId="344"/>
            <ac:picMk id="10" creationId="{E3617D6A-271E-483E-8AEE-0411372E7275}"/>
          </ac:picMkLst>
        </pc:picChg>
        <pc:picChg chg="add mod ord">
          <ac:chgData name="Martin, Ian (DLSLtd,RAL,TEC)" userId="115fc887-d2f4-40cb-b8cf-b841e9c05e83" providerId="ADAL" clId="{AFA2082E-E7E4-4ABA-B122-14EC2C39DE7F}" dt="2022-06-22T12:56:44.124" v="4977" actId="1036"/>
          <ac:picMkLst>
            <pc:docMk/>
            <pc:sldMk cId="1239466726" sldId="344"/>
            <ac:picMk id="11" creationId="{1076C257-AB7A-4C7E-80C2-1545E750368E}"/>
          </ac:picMkLst>
        </pc:picChg>
        <pc:picChg chg="add mod">
          <ac:chgData name="Martin, Ian (DLSLtd,RAL,TEC)" userId="115fc887-d2f4-40cb-b8cf-b841e9c05e83" providerId="ADAL" clId="{AFA2082E-E7E4-4ABA-B122-14EC2C39DE7F}" dt="2022-06-22T12:56:44.124" v="4977" actId="1036"/>
          <ac:picMkLst>
            <pc:docMk/>
            <pc:sldMk cId="1239466726" sldId="344"/>
            <ac:picMk id="12" creationId="{E22070D8-FAAB-4B2A-96AE-A0F81FE0738C}"/>
          </ac:picMkLst>
        </pc:picChg>
      </pc:sldChg>
      <pc:sldChg chg="addSp delSp modSp mod ord">
        <pc:chgData name="Martin, Ian (DLSLtd,RAL,TEC)" userId="115fc887-d2f4-40cb-b8cf-b841e9c05e83" providerId="ADAL" clId="{AFA2082E-E7E4-4ABA-B122-14EC2C39DE7F}" dt="2022-06-22T15:52:55.708" v="7157"/>
        <pc:sldMkLst>
          <pc:docMk/>
          <pc:sldMk cId="2940704278" sldId="345"/>
        </pc:sldMkLst>
        <pc:spChg chg="add mod">
          <ac:chgData name="Martin, Ian (DLSLtd,RAL,TEC)" userId="115fc887-d2f4-40cb-b8cf-b841e9c05e83" providerId="ADAL" clId="{AFA2082E-E7E4-4ABA-B122-14EC2C39DE7F}" dt="2022-06-22T15:36:45.848" v="6949" actId="1036"/>
          <ac:spMkLst>
            <pc:docMk/>
            <pc:sldMk cId="2940704278" sldId="345"/>
            <ac:spMk id="3" creationId="{8227BC50-7C7E-4BCC-992D-963B1305179D}"/>
          </ac:spMkLst>
        </pc:spChg>
        <pc:spChg chg="mod">
          <ac:chgData name="Martin, Ian (DLSLtd,RAL,TEC)" userId="115fc887-d2f4-40cb-b8cf-b841e9c05e83" providerId="ADAL" clId="{AFA2082E-E7E4-4ABA-B122-14EC2C39DE7F}" dt="2022-06-22T14:22:06.538" v="5505" actId="20577"/>
          <ac:spMkLst>
            <pc:docMk/>
            <pc:sldMk cId="2940704278" sldId="345"/>
            <ac:spMk id="8" creationId="{264473B7-FE33-4C10-BFAF-B5C03E2ADAF6}"/>
          </ac:spMkLst>
        </pc:spChg>
        <pc:spChg chg="add mod">
          <ac:chgData name="Martin, Ian (DLSLtd,RAL,TEC)" userId="115fc887-d2f4-40cb-b8cf-b841e9c05e83" providerId="ADAL" clId="{AFA2082E-E7E4-4ABA-B122-14EC2C39DE7F}" dt="2022-06-22T15:36:45.848" v="6949" actId="1036"/>
          <ac:spMkLst>
            <pc:docMk/>
            <pc:sldMk cId="2940704278" sldId="345"/>
            <ac:spMk id="12" creationId="{32B17C68-63EE-4D8F-BA07-D7755BA28D94}"/>
          </ac:spMkLst>
        </pc:spChg>
        <pc:spChg chg="add mod">
          <ac:chgData name="Martin, Ian (DLSLtd,RAL,TEC)" userId="115fc887-d2f4-40cb-b8cf-b841e9c05e83" providerId="ADAL" clId="{AFA2082E-E7E4-4ABA-B122-14EC2C39DE7F}" dt="2022-06-22T15:36:45.848" v="6949" actId="1036"/>
          <ac:spMkLst>
            <pc:docMk/>
            <pc:sldMk cId="2940704278" sldId="345"/>
            <ac:spMk id="13" creationId="{940A72FA-33BD-4564-8524-019025F89799}"/>
          </ac:spMkLst>
        </pc:spChg>
        <pc:spChg chg="add mod">
          <ac:chgData name="Martin, Ian (DLSLtd,RAL,TEC)" userId="115fc887-d2f4-40cb-b8cf-b841e9c05e83" providerId="ADAL" clId="{AFA2082E-E7E4-4ABA-B122-14EC2C39DE7F}" dt="2022-06-22T15:36:45.848" v="6949" actId="1036"/>
          <ac:spMkLst>
            <pc:docMk/>
            <pc:sldMk cId="2940704278" sldId="345"/>
            <ac:spMk id="14" creationId="{AB7574C0-0331-40E0-B44F-49D99122126C}"/>
          </ac:spMkLst>
        </pc:spChg>
        <pc:spChg chg="del">
          <ac:chgData name="Martin, Ian (DLSLtd,RAL,TEC)" userId="115fc887-d2f4-40cb-b8cf-b841e9c05e83" providerId="ADAL" clId="{AFA2082E-E7E4-4ABA-B122-14EC2C39DE7F}" dt="2022-06-22T10:45:19.270" v="3949" actId="478"/>
          <ac:spMkLst>
            <pc:docMk/>
            <pc:sldMk cId="2940704278" sldId="345"/>
            <ac:spMk id="20" creationId="{1A9084D7-4C4D-492F-AB1E-A4B39C0533FC}"/>
          </ac:spMkLst>
        </pc:spChg>
        <pc:spChg chg="add mod">
          <ac:chgData name="Martin, Ian (DLSLtd,RAL,TEC)" userId="115fc887-d2f4-40cb-b8cf-b841e9c05e83" providerId="ADAL" clId="{AFA2082E-E7E4-4ABA-B122-14EC2C39DE7F}" dt="2022-06-22T15:36:45.848" v="6949" actId="1036"/>
          <ac:spMkLst>
            <pc:docMk/>
            <pc:sldMk cId="2940704278" sldId="345"/>
            <ac:spMk id="26" creationId="{F68824DF-FC98-4D99-AF88-145057F84170}"/>
          </ac:spMkLst>
        </pc:spChg>
        <pc:spChg chg="add mod">
          <ac:chgData name="Martin, Ian (DLSLtd,RAL,TEC)" userId="115fc887-d2f4-40cb-b8cf-b841e9c05e83" providerId="ADAL" clId="{AFA2082E-E7E4-4ABA-B122-14EC2C39DE7F}" dt="2022-06-22T15:36:45.848" v="6949" actId="1036"/>
          <ac:spMkLst>
            <pc:docMk/>
            <pc:sldMk cId="2940704278" sldId="345"/>
            <ac:spMk id="27" creationId="{AF3D8A0A-BEC7-4625-8C33-54384C9E0519}"/>
          </ac:spMkLst>
        </pc:spChg>
        <pc:spChg chg="add mod">
          <ac:chgData name="Martin, Ian (DLSLtd,RAL,TEC)" userId="115fc887-d2f4-40cb-b8cf-b841e9c05e83" providerId="ADAL" clId="{AFA2082E-E7E4-4ABA-B122-14EC2C39DE7F}" dt="2022-06-22T15:36:51.301" v="6959" actId="20577"/>
          <ac:spMkLst>
            <pc:docMk/>
            <pc:sldMk cId="2940704278" sldId="345"/>
            <ac:spMk id="28" creationId="{3374B9E1-82D5-46A8-81A9-4AB013328BDA}"/>
          </ac:spMkLst>
        </pc:spChg>
        <pc:graphicFrameChg chg="add mod modGraphic">
          <ac:chgData name="Martin, Ian (DLSLtd,RAL,TEC)" userId="115fc887-d2f4-40cb-b8cf-b841e9c05e83" providerId="ADAL" clId="{AFA2082E-E7E4-4ABA-B122-14EC2C39DE7F}" dt="2022-06-22T10:50:41.492" v="4134" actId="1076"/>
          <ac:graphicFrameMkLst>
            <pc:docMk/>
            <pc:sldMk cId="2940704278" sldId="345"/>
            <ac:graphicFrameMk id="2" creationId="{EF12F19A-E94C-40F9-888F-B95B6350BDA2}"/>
          </ac:graphicFrameMkLst>
        </pc:graphicFrameChg>
        <pc:picChg chg="add mod">
          <ac:chgData name="Martin, Ian (DLSLtd,RAL,TEC)" userId="115fc887-d2f4-40cb-b8cf-b841e9c05e83" providerId="ADAL" clId="{AFA2082E-E7E4-4ABA-B122-14EC2C39DE7F}" dt="2022-06-22T15:36:45.848" v="6949" actId="1036"/>
          <ac:picMkLst>
            <pc:docMk/>
            <pc:sldMk cId="2940704278" sldId="345"/>
            <ac:picMk id="10" creationId="{2C47637A-A1C2-4A6F-982E-DAB5E3689BDF}"/>
          </ac:picMkLst>
        </pc:picChg>
        <pc:picChg chg="add mod">
          <ac:chgData name="Martin, Ian (DLSLtd,RAL,TEC)" userId="115fc887-d2f4-40cb-b8cf-b841e9c05e83" providerId="ADAL" clId="{AFA2082E-E7E4-4ABA-B122-14EC2C39DE7F}" dt="2022-06-22T15:36:45.848" v="6949" actId="1036"/>
          <ac:picMkLst>
            <pc:docMk/>
            <pc:sldMk cId="2940704278" sldId="345"/>
            <ac:picMk id="11" creationId="{6F3206D0-DDDF-4AF3-890F-680A2F2968F8}"/>
          </ac:picMkLst>
        </pc:picChg>
        <pc:cxnChg chg="add mod">
          <ac:chgData name="Martin, Ian (DLSLtd,RAL,TEC)" userId="115fc887-d2f4-40cb-b8cf-b841e9c05e83" providerId="ADAL" clId="{AFA2082E-E7E4-4ABA-B122-14EC2C39DE7F}" dt="2022-06-22T15:36:45.848" v="6949" actId="1036"/>
          <ac:cxnSpMkLst>
            <pc:docMk/>
            <pc:sldMk cId="2940704278" sldId="345"/>
            <ac:cxnSpMk id="7" creationId="{F75D1FEA-B461-4697-8DF7-B58F9A38B49C}"/>
          </ac:cxnSpMkLst>
        </pc:cxnChg>
        <pc:cxnChg chg="add mod">
          <ac:chgData name="Martin, Ian (DLSLtd,RAL,TEC)" userId="115fc887-d2f4-40cb-b8cf-b841e9c05e83" providerId="ADAL" clId="{AFA2082E-E7E4-4ABA-B122-14EC2C39DE7F}" dt="2022-06-22T15:36:45.848" v="6949" actId="1036"/>
          <ac:cxnSpMkLst>
            <pc:docMk/>
            <pc:sldMk cId="2940704278" sldId="345"/>
            <ac:cxnSpMk id="17" creationId="{56572ED2-692D-4D91-9F63-53E92E7D111D}"/>
          </ac:cxnSpMkLst>
        </pc:cxnChg>
        <pc:cxnChg chg="add mod">
          <ac:chgData name="Martin, Ian (DLSLtd,RAL,TEC)" userId="115fc887-d2f4-40cb-b8cf-b841e9c05e83" providerId="ADAL" clId="{AFA2082E-E7E4-4ABA-B122-14EC2C39DE7F}" dt="2022-06-22T15:36:45.848" v="6949" actId="1036"/>
          <ac:cxnSpMkLst>
            <pc:docMk/>
            <pc:sldMk cId="2940704278" sldId="345"/>
            <ac:cxnSpMk id="21" creationId="{4337D5C6-9CA0-40C5-BD45-7C7A03486B59}"/>
          </ac:cxnSpMkLst>
        </pc:cxnChg>
        <pc:cxnChg chg="add mod">
          <ac:chgData name="Martin, Ian (DLSLtd,RAL,TEC)" userId="115fc887-d2f4-40cb-b8cf-b841e9c05e83" providerId="ADAL" clId="{AFA2082E-E7E4-4ABA-B122-14EC2C39DE7F}" dt="2022-06-22T15:36:45.848" v="6949" actId="1036"/>
          <ac:cxnSpMkLst>
            <pc:docMk/>
            <pc:sldMk cId="2940704278" sldId="345"/>
            <ac:cxnSpMk id="24" creationId="{F4F749D8-71F0-4029-B042-2ED1205D53F5}"/>
          </ac:cxnSpMkLst>
        </pc:cxnChg>
      </pc:sldChg>
      <pc:sldChg chg="addSp delSp modSp mod ord">
        <pc:chgData name="Martin, Ian (DLSLtd,RAL,TEC)" userId="115fc887-d2f4-40cb-b8cf-b841e9c05e83" providerId="ADAL" clId="{AFA2082E-E7E4-4ABA-B122-14EC2C39DE7F}" dt="2022-06-22T15:52:55.708" v="7157"/>
        <pc:sldMkLst>
          <pc:docMk/>
          <pc:sldMk cId="3243746049" sldId="346"/>
        </pc:sldMkLst>
        <pc:spChg chg="del">
          <ac:chgData name="Martin, Ian (DLSLtd,RAL,TEC)" userId="115fc887-d2f4-40cb-b8cf-b841e9c05e83" providerId="ADAL" clId="{AFA2082E-E7E4-4ABA-B122-14EC2C39DE7F}" dt="2022-06-22T09:19:13.900" v="1650" actId="478"/>
          <ac:spMkLst>
            <pc:docMk/>
            <pc:sldMk cId="3243746049" sldId="346"/>
            <ac:spMk id="8" creationId="{264473B7-FE33-4C10-BFAF-B5C03E2ADAF6}"/>
          </ac:spMkLst>
        </pc:spChg>
        <pc:spChg chg="add mod">
          <ac:chgData name="Martin, Ian (DLSLtd,RAL,TEC)" userId="115fc887-d2f4-40cb-b8cf-b841e9c05e83" providerId="ADAL" clId="{AFA2082E-E7E4-4ABA-B122-14EC2C39DE7F}" dt="2022-06-22T15:36:31.437" v="6932" actId="207"/>
          <ac:spMkLst>
            <pc:docMk/>
            <pc:sldMk cId="3243746049" sldId="346"/>
            <ac:spMk id="16" creationId="{8735DE28-9933-4783-BC53-0AB6CD1F708D}"/>
          </ac:spMkLst>
        </pc:spChg>
        <pc:spChg chg="del">
          <ac:chgData name="Martin, Ian (DLSLtd,RAL,TEC)" userId="115fc887-d2f4-40cb-b8cf-b841e9c05e83" providerId="ADAL" clId="{AFA2082E-E7E4-4ABA-B122-14EC2C39DE7F}" dt="2022-06-22T09:24:09.369" v="1802" actId="478"/>
          <ac:spMkLst>
            <pc:docMk/>
            <pc:sldMk cId="3243746049" sldId="346"/>
            <ac:spMk id="20" creationId="{1A9084D7-4C4D-492F-AB1E-A4B39C0533FC}"/>
          </ac:spMkLst>
        </pc:spChg>
        <pc:picChg chg="add del mod">
          <ac:chgData name="Martin, Ian (DLSLtd,RAL,TEC)" userId="115fc887-d2f4-40cb-b8cf-b841e9c05e83" providerId="ADAL" clId="{AFA2082E-E7E4-4ABA-B122-14EC2C39DE7F}" dt="2022-06-22T09:19:33.119" v="1654" actId="478"/>
          <ac:picMkLst>
            <pc:docMk/>
            <pc:sldMk cId="3243746049" sldId="346"/>
            <ac:picMk id="2" creationId="{1A4AAB4D-8C72-426A-AA77-3D53F408E23A}"/>
          </ac:picMkLst>
        </pc:picChg>
        <pc:picChg chg="add mod">
          <ac:chgData name="Martin, Ian (DLSLtd,RAL,TEC)" userId="115fc887-d2f4-40cb-b8cf-b841e9c05e83" providerId="ADAL" clId="{AFA2082E-E7E4-4ABA-B122-14EC2C39DE7F}" dt="2022-06-22T15:36:10.426" v="6895" actId="1035"/>
          <ac:picMkLst>
            <pc:docMk/>
            <pc:sldMk cId="3243746049" sldId="346"/>
            <ac:picMk id="3" creationId="{771B6597-3B14-4EA8-B0F9-8F8E32550A06}"/>
          </ac:picMkLst>
        </pc:picChg>
        <pc:picChg chg="add mod ord">
          <ac:chgData name="Martin, Ian (DLSLtd,RAL,TEC)" userId="115fc887-d2f4-40cb-b8cf-b841e9c05e83" providerId="ADAL" clId="{AFA2082E-E7E4-4ABA-B122-14EC2C39DE7F}" dt="2022-06-22T09:33:33.729" v="1935" actId="1036"/>
          <ac:picMkLst>
            <pc:docMk/>
            <pc:sldMk cId="3243746049" sldId="346"/>
            <ac:picMk id="4" creationId="{E8866E39-06C4-413F-9DC0-170A1BE535F3}"/>
          </ac:picMkLst>
        </pc:picChg>
        <pc:picChg chg="add mod ord">
          <ac:chgData name="Martin, Ian (DLSLtd,RAL,TEC)" userId="115fc887-d2f4-40cb-b8cf-b841e9c05e83" providerId="ADAL" clId="{AFA2082E-E7E4-4ABA-B122-14EC2C39DE7F}" dt="2022-06-22T09:33:33.729" v="1935" actId="1036"/>
          <ac:picMkLst>
            <pc:docMk/>
            <pc:sldMk cId="3243746049" sldId="346"/>
            <ac:picMk id="7" creationId="{EE2B4AC5-D7AF-4DB6-81D7-F9E796EB32EB}"/>
          </ac:picMkLst>
        </pc:picChg>
        <pc:picChg chg="add mod">
          <ac:chgData name="Martin, Ian (DLSLtd,RAL,TEC)" userId="115fc887-d2f4-40cb-b8cf-b841e9c05e83" providerId="ADAL" clId="{AFA2082E-E7E4-4ABA-B122-14EC2C39DE7F}" dt="2022-06-22T09:33:40.338" v="1937" actId="1037"/>
          <ac:picMkLst>
            <pc:docMk/>
            <pc:sldMk cId="3243746049" sldId="346"/>
            <ac:picMk id="10" creationId="{A7BBEDEE-4EC6-43A1-9F59-C0D7A17AB881}"/>
          </ac:picMkLst>
        </pc:picChg>
        <pc:picChg chg="add mod ord">
          <ac:chgData name="Martin, Ian (DLSLtd,RAL,TEC)" userId="115fc887-d2f4-40cb-b8cf-b841e9c05e83" providerId="ADAL" clId="{AFA2082E-E7E4-4ABA-B122-14EC2C39DE7F}" dt="2022-06-22T09:33:40.338" v="1937" actId="1037"/>
          <ac:picMkLst>
            <pc:docMk/>
            <pc:sldMk cId="3243746049" sldId="346"/>
            <ac:picMk id="11" creationId="{3B7FCF26-708C-43AA-BED4-EC5FD2C738B2}"/>
          </ac:picMkLst>
        </pc:picChg>
        <pc:picChg chg="add mod">
          <ac:chgData name="Martin, Ian (DLSLtd,RAL,TEC)" userId="115fc887-d2f4-40cb-b8cf-b841e9c05e83" providerId="ADAL" clId="{AFA2082E-E7E4-4ABA-B122-14EC2C39DE7F}" dt="2022-06-22T09:33:33.729" v="1935" actId="1036"/>
          <ac:picMkLst>
            <pc:docMk/>
            <pc:sldMk cId="3243746049" sldId="346"/>
            <ac:picMk id="12" creationId="{7FF14048-3729-432D-9CEF-C55992149A56}"/>
          </ac:picMkLst>
        </pc:picChg>
        <pc:picChg chg="add mod">
          <ac:chgData name="Martin, Ian (DLSLtd,RAL,TEC)" userId="115fc887-d2f4-40cb-b8cf-b841e9c05e83" providerId="ADAL" clId="{AFA2082E-E7E4-4ABA-B122-14EC2C39DE7F}" dt="2022-06-22T09:33:33.729" v="1935" actId="1036"/>
          <ac:picMkLst>
            <pc:docMk/>
            <pc:sldMk cId="3243746049" sldId="346"/>
            <ac:picMk id="13" creationId="{04AD2EA3-FA53-4212-986F-6F4CF9C111C5}"/>
          </ac:picMkLst>
        </pc:picChg>
        <pc:picChg chg="add mod ord">
          <ac:chgData name="Martin, Ian (DLSLtd,RAL,TEC)" userId="115fc887-d2f4-40cb-b8cf-b841e9c05e83" providerId="ADAL" clId="{AFA2082E-E7E4-4ABA-B122-14EC2C39DE7F}" dt="2022-06-22T15:36:17.348" v="6931" actId="1035"/>
          <ac:picMkLst>
            <pc:docMk/>
            <pc:sldMk cId="3243746049" sldId="346"/>
            <ac:picMk id="14" creationId="{25739E81-30A8-4015-A234-3E3C81BAC4AC}"/>
          </ac:picMkLst>
        </pc:picChg>
      </pc:sldChg>
      <pc:sldChg chg="addSp modSp mod">
        <pc:chgData name="Martin, Ian (DLSLtd,RAL,TEC)" userId="115fc887-d2f4-40cb-b8cf-b841e9c05e83" providerId="ADAL" clId="{AFA2082E-E7E4-4ABA-B122-14EC2C39DE7F}" dt="2022-06-22T15:34:35.749" v="6728" actId="20577"/>
        <pc:sldMkLst>
          <pc:docMk/>
          <pc:sldMk cId="2367170209" sldId="347"/>
        </pc:sldMkLst>
        <pc:spChg chg="add mod">
          <ac:chgData name="Martin, Ian (DLSLtd,RAL,TEC)" userId="115fc887-d2f4-40cb-b8cf-b841e9c05e83" providerId="ADAL" clId="{AFA2082E-E7E4-4ABA-B122-14EC2C39DE7F}" dt="2022-06-22T15:34:35.749" v="6728" actId="20577"/>
          <ac:spMkLst>
            <pc:docMk/>
            <pc:sldMk cId="2367170209" sldId="347"/>
            <ac:spMk id="12" creationId="{3875C379-744D-40FB-977F-A6CDBC73C1BD}"/>
          </ac:spMkLst>
        </pc:spChg>
      </pc:sldChg>
      <pc:sldChg chg="addSp delSp modSp mod ord">
        <pc:chgData name="Martin, Ian (DLSLtd,RAL,TEC)" userId="115fc887-d2f4-40cb-b8cf-b841e9c05e83" providerId="ADAL" clId="{AFA2082E-E7E4-4ABA-B122-14EC2C39DE7F}" dt="2022-06-22T15:52:55.708" v="7157"/>
        <pc:sldMkLst>
          <pc:docMk/>
          <pc:sldMk cId="2039570886" sldId="352"/>
        </pc:sldMkLst>
        <pc:spChg chg="mod">
          <ac:chgData name="Martin, Ian (DLSLtd,RAL,TEC)" userId="115fc887-d2f4-40cb-b8cf-b841e9c05e83" providerId="ADAL" clId="{AFA2082E-E7E4-4ABA-B122-14EC2C39DE7F}" dt="2022-06-22T10:02:46.770" v="3278" actId="115"/>
          <ac:spMkLst>
            <pc:docMk/>
            <pc:sldMk cId="2039570886" sldId="352"/>
            <ac:spMk id="8" creationId="{264473B7-FE33-4C10-BFAF-B5C03E2ADAF6}"/>
          </ac:spMkLst>
        </pc:spChg>
        <pc:spChg chg="add mod ord">
          <ac:chgData name="Martin, Ian (DLSLtd,RAL,TEC)" userId="115fc887-d2f4-40cb-b8cf-b841e9c05e83" providerId="ADAL" clId="{AFA2082E-E7E4-4ABA-B122-14EC2C39DE7F}" dt="2022-06-22T15:35:39.895" v="6788" actId="6549"/>
          <ac:spMkLst>
            <pc:docMk/>
            <pc:sldMk cId="2039570886" sldId="352"/>
            <ac:spMk id="10" creationId="{466C7E6B-90EA-44C9-9BCC-F64D60169AD6}"/>
          </ac:spMkLst>
        </pc:spChg>
        <pc:spChg chg="del">
          <ac:chgData name="Martin, Ian (DLSLtd,RAL,TEC)" userId="115fc887-d2f4-40cb-b8cf-b841e9c05e83" providerId="ADAL" clId="{AFA2082E-E7E4-4ABA-B122-14EC2C39DE7F}" dt="2022-06-22T09:48:17.355" v="2513" actId="478"/>
          <ac:spMkLst>
            <pc:docMk/>
            <pc:sldMk cId="2039570886" sldId="352"/>
            <ac:spMk id="20" creationId="{1A9084D7-4C4D-492F-AB1E-A4B39C0533FC}"/>
          </ac:spMkLst>
        </pc:spChg>
        <pc:graphicFrameChg chg="add mod modGraphic">
          <ac:chgData name="Martin, Ian (DLSLtd,RAL,TEC)" userId="115fc887-d2f4-40cb-b8cf-b841e9c05e83" providerId="ADAL" clId="{AFA2082E-E7E4-4ABA-B122-14EC2C39DE7F}" dt="2022-06-22T09:52:51.511" v="2628" actId="1035"/>
          <ac:graphicFrameMkLst>
            <pc:docMk/>
            <pc:sldMk cId="2039570886" sldId="352"/>
            <ac:graphicFrameMk id="2" creationId="{A3E2A513-F3FB-494A-9155-B8BE369AE466}"/>
          </ac:graphicFrameMkLst>
        </pc:graphicFrameChg>
        <pc:graphicFrameChg chg="add mod modGraphic">
          <ac:chgData name="Martin, Ian (DLSLtd,RAL,TEC)" userId="115fc887-d2f4-40cb-b8cf-b841e9c05e83" providerId="ADAL" clId="{AFA2082E-E7E4-4ABA-B122-14EC2C39DE7F}" dt="2022-06-22T15:35:33.504" v="6773" actId="1035"/>
          <ac:graphicFrameMkLst>
            <pc:docMk/>
            <pc:sldMk cId="2039570886" sldId="352"/>
            <ac:graphicFrameMk id="3" creationId="{E9CC15A4-BA0D-44C1-B7AD-9F66EAACB69D}"/>
          </ac:graphicFrameMkLst>
        </pc:graphicFrameChg>
      </pc:sldChg>
      <pc:sldChg chg="modSp mod">
        <pc:chgData name="Martin, Ian (DLSLtd,RAL,TEC)" userId="115fc887-d2f4-40cb-b8cf-b841e9c05e83" providerId="ADAL" clId="{AFA2082E-E7E4-4ABA-B122-14EC2C39DE7F}" dt="2022-06-22T14:46:33.676" v="6601" actId="20577"/>
        <pc:sldMkLst>
          <pc:docMk/>
          <pc:sldMk cId="1288547292" sldId="353"/>
        </pc:sldMkLst>
        <pc:spChg chg="mod">
          <ac:chgData name="Martin, Ian (DLSLtd,RAL,TEC)" userId="115fc887-d2f4-40cb-b8cf-b841e9c05e83" providerId="ADAL" clId="{AFA2082E-E7E4-4ABA-B122-14EC2C39DE7F}" dt="2022-06-22T14:46:33.676" v="6601" actId="20577"/>
          <ac:spMkLst>
            <pc:docMk/>
            <pc:sldMk cId="1288547292" sldId="353"/>
            <ac:spMk id="8" creationId="{3E20C7B9-4713-45CE-A6FE-1318F2250F6C}"/>
          </ac:spMkLst>
        </pc:spChg>
      </pc:sldChg>
    </pc:docChg>
  </pc:docChgLst>
  <pc:docChgLst>
    <pc:chgData name="Martin, Ian (DLSLtd,RAL,TEC)" userId="115fc887-d2f4-40cb-b8cf-b841e9c05e83" providerId="ADAL" clId="{294C31A6-DA9E-4B2E-B34F-1254D157A308}"/>
    <pc:docChg chg="undo custSel addSld delSld modSld sldOrd">
      <pc:chgData name="Martin, Ian (DLSLtd,RAL,TEC)" userId="115fc887-d2f4-40cb-b8cf-b841e9c05e83" providerId="ADAL" clId="{294C31A6-DA9E-4B2E-B34F-1254D157A308}" dt="2022-06-22T07:53:03.862" v="3568" actId="1036"/>
      <pc:docMkLst>
        <pc:docMk/>
      </pc:docMkLst>
      <pc:sldChg chg="addSp modSp">
        <pc:chgData name="Martin, Ian (DLSLtd,RAL,TEC)" userId="115fc887-d2f4-40cb-b8cf-b841e9c05e83" providerId="ADAL" clId="{294C31A6-DA9E-4B2E-B34F-1254D157A308}" dt="2022-06-21T15:42:39.669" v="1579"/>
        <pc:sldMkLst>
          <pc:docMk/>
          <pc:sldMk cId="2500088256" sldId="285"/>
        </pc:sldMkLst>
        <pc:spChg chg="add mod">
          <ac:chgData name="Martin, Ian (DLSLtd,RAL,TEC)" userId="115fc887-d2f4-40cb-b8cf-b841e9c05e83" providerId="ADAL" clId="{294C31A6-DA9E-4B2E-B34F-1254D157A308}" dt="2022-06-21T15:42:39.669" v="1579"/>
          <ac:spMkLst>
            <pc:docMk/>
            <pc:sldMk cId="2500088256" sldId="285"/>
            <ac:spMk id="6" creationId="{4A9F9CB2-C5F2-40D9-8F76-290286920BA1}"/>
          </ac:spMkLst>
        </pc:spChg>
      </pc:sldChg>
      <pc:sldChg chg="del">
        <pc:chgData name="Martin, Ian (DLSLtd,RAL,TEC)" userId="115fc887-d2f4-40cb-b8cf-b841e9c05e83" providerId="ADAL" clId="{294C31A6-DA9E-4B2E-B34F-1254D157A308}" dt="2022-06-21T15:41:58.632" v="1549" actId="47"/>
        <pc:sldMkLst>
          <pc:docMk/>
          <pc:sldMk cId="2489375293" sldId="308"/>
        </pc:sldMkLst>
      </pc:sldChg>
      <pc:sldChg chg="del">
        <pc:chgData name="Martin, Ian (DLSLtd,RAL,TEC)" userId="115fc887-d2f4-40cb-b8cf-b841e9c05e83" providerId="ADAL" clId="{294C31A6-DA9E-4B2E-B34F-1254D157A308}" dt="2022-06-21T15:41:56.109" v="1547" actId="47"/>
        <pc:sldMkLst>
          <pc:docMk/>
          <pc:sldMk cId="1959934498" sldId="309"/>
        </pc:sldMkLst>
      </pc:sldChg>
      <pc:sldChg chg="del">
        <pc:chgData name="Martin, Ian (DLSLtd,RAL,TEC)" userId="115fc887-d2f4-40cb-b8cf-b841e9c05e83" providerId="ADAL" clId="{294C31A6-DA9E-4B2E-B34F-1254D157A308}" dt="2022-06-21T15:41:57.962" v="1548" actId="47"/>
        <pc:sldMkLst>
          <pc:docMk/>
          <pc:sldMk cId="453446901" sldId="310"/>
        </pc:sldMkLst>
      </pc:sldChg>
      <pc:sldChg chg="del">
        <pc:chgData name="Martin, Ian (DLSLtd,RAL,TEC)" userId="115fc887-d2f4-40cb-b8cf-b841e9c05e83" providerId="ADAL" clId="{294C31A6-DA9E-4B2E-B34F-1254D157A308}" dt="2022-06-21T15:41:53.316" v="1545" actId="47"/>
        <pc:sldMkLst>
          <pc:docMk/>
          <pc:sldMk cId="3837886512" sldId="311"/>
        </pc:sldMkLst>
      </pc:sldChg>
      <pc:sldChg chg="del">
        <pc:chgData name="Martin, Ian (DLSLtd,RAL,TEC)" userId="115fc887-d2f4-40cb-b8cf-b841e9c05e83" providerId="ADAL" clId="{294C31A6-DA9E-4B2E-B34F-1254D157A308}" dt="2022-06-21T15:41:55.223" v="1546" actId="47"/>
        <pc:sldMkLst>
          <pc:docMk/>
          <pc:sldMk cId="3614862146" sldId="313"/>
        </pc:sldMkLst>
      </pc:sldChg>
      <pc:sldChg chg="del">
        <pc:chgData name="Martin, Ian (DLSLtd,RAL,TEC)" userId="115fc887-d2f4-40cb-b8cf-b841e9c05e83" providerId="ADAL" clId="{294C31A6-DA9E-4B2E-B34F-1254D157A308}" dt="2022-06-21T15:42:03.815" v="1553" actId="47"/>
        <pc:sldMkLst>
          <pc:docMk/>
          <pc:sldMk cId="1647989161" sldId="316"/>
        </pc:sldMkLst>
      </pc:sldChg>
      <pc:sldChg chg="addSp modSp">
        <pc:chgData name="Martin, Ian (DLSLtd,RAL,TEC)" userId="115fc887-d2f4-40cb-b8cf-b841e9c05e83" providerId="ADAL" clId="{294C31A6-DA9E-4B2E-B34F-1254D157A308}" dt="2022-06-21T15:41:48.488" v="1542"/>
        <pc:sldMkLst>
          <pc:docMk/>
          <pc:sldMk cId="4109292629" sldId="322"/>
        </pc:sldMkLst>
        <pc:spChg chg="add mod">
          <ac:chgData name="Martin, Ian (DLSLtd,RAL,TEC)" userId="115fc887-d2f4-40cb-b8cf-b841e9c05e83" providerId="ADAL" clId="{294C31A6-DA9E-4B2E-B34F-1254D157A308}" dt="2022-06-21T15:41:48.488" v="1542"/>
          <ac:spMkLst>
            <pc:docMk/>
            <pc:sldMk cId="4109292629" sldId="322"/>
            <ac:spMk id="6" creationId="{1F8FC2E5-0221-4234-8A8F-798FD1CE7566}"/>
          </ac:spMkLst>
        </pc:spChg>
      </pc:sldChg>
      <pc:sldChg chg="addSp delSp modSp mod">
        <pc:chgData name="Martin, Ian (DLSLtd,RAL,TEC)" userId="115fc887-d2f4-40cb-b8cf-b841e9c05e83" providerId="ADAL" clId="{294C31A6-DA9E-4B2E-B34F-1254D157A308}" dt="2022-06-21T13:10:51.097" v="258"/>
        <pc:sldMkLst>
          <pc:docMk/>
          <pc:sldMk cId="861427342" sldId="323"/>
        </pc:sldMkLst>
        <pc:spChg chg="del">
          <ac:chgData name="Martin, Ian (DLSLtd,RAL,TEC)" userId="115fc887-d2f4-40cb-b8cf-b841e9c05e83" providerId="ADAL" clId="{294C31A6-DA9E-4B2E-B34F-1254D157A308}" dt="2022-06-21T11:08:46.076" v="25" actId="478"/>
          <ac:spMkLst>
            <pc:docMk/>
            <pc:sldMk cId="861427342" sldId="323"/>
            <ac:spMk id="10" creationId="{F1304F87-8A38-4F94-82FA-6764F7087CA6}"/>
          </ac:spMkLst>
        </pc:spChg>
        <pc:spChg chg="del">
          <ac:chgData name="Martin, Ian (DLSLtd,RAL,TEC)" userId="115fc887-d2f4-40cb-b8cf-b841e9c05e83" providerId="ADAL" clId="{294C31A6-DA9E-4B2E-B34F-1254D157A308}" dt="2022-06-21T11:07:11.893" v="9" actId="478"/>
          <ac:spMkLst>
            <pc:docMk/>
            <pc:sldMk cId="861427342" sldId="323"/>
            <ac:spMk id="13" creationId="{129134F6-478E-4F26-B72A-6AD4C0B4C806}"/>
          </ac:spMkLst>
        </pc:spChg>
        <pc:spChg chg="add mod">
          <ac:chgData name="Martin, Ian (DLSLtd,RAL,TEC)" userId="115fc887-d2f4-40cb-b8cf-b841e9c05e83" providerId="ADAL" clId="{294C31A6-DA9E-4B2E-B34F-1254D157A308}" dt="2022-06-21T13:10:51.097" v="258"/>
          <ac:spMkLst>
            <pc:docMk/>
            <pc:sldMk cId="861427342" sldId="323"/>
            <ac:spMk id="36" creationId="{5102E75C-8316-41B3-B52C-ECC5E7E0271A}"/>
          </ac:spMkLst>
        </pc:spChg>
        <pc:picChg chg="add del mod">
          <ac:chgData name="Martin, Ian (DLSLtd,RAL,TEC)" userId="115fc887-d2f4-40cb-b8cf-b841e9c05e83" providerId="ADAL" clId="{294C31A6-DA9E-4B2E-B34F-1254D157A308}" dt="2022-06-21T11:07:06.501" v="6" actId="478"/>
          <ac:picMkLst>
            <pc:docMk/>
            <pc:sldMk cId="861427342" sldId="323"/>
            <ac:picMk id="3" creationId="{6331D9D5-5B39-41E6-95DB-C9ACE6BEBF69}"/>
          </ac:picMkLst>
        </pc:picChg>
        <pc:picChg chg="add del mod">
          <ac:chgData name="Martin, Ian (DLSLtd,RAL,TEC)" userId="115fc887-d2f4-40cb-b8cf-b841e9c05e83" providerId="ADAL" clId="{294C31A6-DA9E-4B2E-B34F-1254D157A308}" dt="2022-06-21T11:08:36.031" v="10" actId="478"/>
          <ac:picMkLst>
            <pc:docMk/>
            <pc:sldMk cId="861427342" sldId="323"/>
            <ac:picMk id="6" creationId="{EC3F5B87-119A-478A-890B-E228AD7061E8}"/>
          </ac:picMkLst>
        </pc:picChg>
        <pc:picChg chg="add del mod">
          <ac:chgData name="Martin, Ian (DLSLtd,RAL,TEC)" userId="115fc887-d2f4-40cb-b8cf-b841e9c05e83" providerId="ADAL" clId="{294C31A6-DA9E-4B2E-B34F-1254D157A308}" dt="2022-06-21T11:11:15.787" v="70" actId="478"/>
          <ac:picMkLst>
            <pc:docMk/>
            <pc:sldMk cId="861427342" sldId="323"/>
            <ac:picMk id="8" creationId="{55FEDC61-5947-46E3-A0F6-67323B8F03B3}"/>
          </ac:picMkLst>
        </pc:picChg>
        <pc:picChg chg="add del">
          <ac:chgData name="Martin, Ian (DLSLtd,RAL,TEC)" userId="115fc887-d2f4-40cb-b8cf-b841e9c05e83" providerId="ADAL" clId="{294C31A6-DA9E-4B2E-B34F-1254D157A308}" dt="2022-06-21T11:10:53.063" v="61" actId="478"/>
          <ac:picMkLst>
            <pc:docMk/>
            <pc:sldMk cId="861427342" sldId="323"/>
            <ac:picMk id="12" creationId="{C993C41E-4BCC-44CA-901F-E2694D33B931}"/>
          </ac:picMkLst>
        </pc:picChg>
        <pc:picChg chg="add del">
          <ac:chgData name="Martin, Ian (DLSLtd,RAL,TEC)" userId="115fc887-d2f4-40cb-b8cf-b841e9c05e83" providerId="ADAL" clId="{294C31A6-DA9E-4B2E-B34F-1254D157A308}" dt="2022-06-21T11:10:55.579" v="63" actId="478"/>
          <ac:picMkLst>
            <pc:docMk/>
            <pc:sldMk cId="861427342" sldId="323"/>
            <ac:picMk id="15" creationId="{E3C4CBF4-3842-4AE8-946D-0CB08B524AF1}"/>
          </ac:picMkLst>
        </pc:picChg>
        <pc:picChg chg="add mod">
          <ac:chgData name="Martin, Ian (DLSLtd,RAL,TEC)" userId="115fc887-d2f4-40cb-b8cf-b841e9c05e83" providerId="ADAL" clId="{294C31A6-DA9E-4B2E-B34F-1254D157A308}" dt="2022-06-21T11:17:08.791" v="223" actId="1035"/>
          <ac:picMkLst>
            <pc:docMk/>
            <pc:sldMk cId="861427342" sldId="323"/>
            <ac:picMk id="17" creationId="{7E6811E7-356D-47B2-B13F-D1D2AF0E27EA}"/>
          </ac:picMkLst>
        </pc:picChg>
        <pc:picChg chg="add del mod">
          <ac:chgData name="Martin, Ian (DLSLtd,RAL,TEC)" userId="115fc887-d2f4-40cb-b8cf-b841e9c05e83" providerId="ADAL" clId="{294C31A6-DA9E-4B2E-B34F-1254D157A308}" dt="2022-06-21T11:11:57.555" v="73" actId="478"/>
          <ac:picMkLst>
            <pc:docMk/>
            <pc:sldMk cId="861427342" sldId="323"/>
            <ac:picMk id="18" creationId="{CC086054-00ED-4A40-89C6-F1AF71D9E4F0}"/>
          </ac:picMkLst>
        </pc:picChg>
        <pc:picChg chg="add mod ord modCrop">
          <ac:chgData name="Martin, Ian (DLSLtd,RAL,TEC)" userId="115fc887-d2f4-40cb-b8cf-b841e9c05e83" providerId="ADAL" clId="{294C31A6-DA9E-4B2E-B34F-1254D157A308}" dt="2022-06-21T11:16:30.549" v="213" actId="732"/>
          <ac:picMkLst>
            <pc:docMk/>
            <pc:sldMk cId="861427342" sldId="323"/>
            <ac:picMk id="20" creationId="{C7584FDF-DBCE-467B-9426-19F28E98C8E6}"/>
          </ac:picMkLst>
        </pc:picChg>
        <pc:picChg chg="add del">
          <ac:chgData name="Martin, Ian (DLSLtd,RAL,TEC)" userId="115fc887-d2f4-40cb-b8cf-b841e9c05e83" providerId="ADAL" clId="{294C31A6-DA9E-4B2E-B34F-1254D157A308}" dt="2022-06-21T11:12:14.133" v="75" actId="478"/>
          <ac:picMkLst>
            <pc:docMk/>
            <pc:sldMk cId="861427342" sldId="323"/>
            <ac:picMk id="22" creationId="{477545D2-47E1-4EB4-B0B6-1ED97FA15FD7}"/>
          </ac:picMkLst>
        </pc:picChg>
        <pc:picChg chg="add del">
          <ac:chgData name="Martin, Ian (DLSLtd,RAL,TEC)" userId="115fc887-d2f4-40cb-b8cf-b841e9c05e83" providerId="ADAL" clId="{294C31A6-DA9E-4B2E-B34F-1254D157A308}" dt="2022-06-21T11:12:17.861" v="77" actId="478"/>
          <ac:picMkLst>
            <pc:docMk/>
            <pc:sldMk cId="861427342" sldId="323"/>
            <ac:picMk id="24" creationId="{0AC8CE83-9A4F-49B9-B7C1-3B3C3141C35A}"/>
          </ac:picMkLst>
        </pc:picChg>
        <pc:picChg chg="add del">
          <ac:chgData name="Martin, Ian (DLSLtd,RAL,TEC)" userId="115fc887-d2f4-40cb-b8cf-b841e9c05e83" providerId="ADAL" clId="{294C31A6-DA9E-4B2E-B34F-1254D157A308}" dt="2022-06-21T11:12:21.076" v="79" actId="478"/>
          <ac:picMkLst>
            <pc:docMk/>
            <pc:sldMk cId="861427342" sldId="323"/>
            <ac:picMk id="26" creationId="{20AFB5A5-A894-41F2-A412-01467622904F}"/>
          </ac:picMkLst>
        </pc:picChg>
        <pc:picChg chg="add mod">
          <ac:chgData name="Martin, Ian (DLSLtd,RAL,TEC)" userId="115fc887-d2f4-40cb-b8cf-b841e9c05e83" providerId="ADAL" clId="{294C31A6-DA9E-4B2E-B34F-1254D157A308}" dt="2022-06-21T11:17:13.605" v="228" actId="1035"/>
          <ac:picMkLst>
            <pc:docMk/>
            <pc:sldMk cId="861427342" sldId="323"/>
            <ac:picMk id="28" creationId="{40F89F41-325A-47C4-8F3D-11623F89D44E}"/>
          </ac:picMkLst>
        </pc:picChg>
        <pc:picChg chg="add mod">
          <ac:chgData name="Martin, Ian (DLSLtd,RAL,TEC)" userId="115fc887-d2f4-40cb-b8cf-b841e9c05e83" providerId="ADAL" clId="{294C31A6-DA9E-4B2E-B34F-1254D157A308}" dt="2022-06-21T11:17:08.791" v="223" actId="1035"/>
          <ac:picMkLst>
            <pc:docMk/>
            <pc:sldMk cId="861427342" sldId="323"/>
            <ac:picMk id="30" creationId="{D1B2C32E-D509-4467-AE8F-79110BCB23DE}"/>
          </ac:picMkLst>
        </pc:picChg>
        <pc:picChg chg="add del">
          <ac:chgData name="Martin, Ian (DLSLtd,RAL,TEC)" userId="115fc887-d2f4-40cb-b8cf-b841e9c05e83" providerId="ADAL" clId="{294C31A6-DA9E-4B2E-B34F-1254D157A308}" dt="2022-06-21T11:13:38.987" v="85" actId="478"/>
          <ac:picMkLst>
            <pc:docMk/>
            <pc:sldMk cId="861427342" sldId="323"/>
            <ac:picMk id="32" creationId="{8CF9BEF4-F6BA-4D82-9049-B4DEA298034E}"/>
          </ac:picMkLst>
        </pc:picChg>
        <pc:picChg chg="add mod">
          <ac:chgData name="Martin, Ian (DLSLtd,RAL,TEC)" userId="115fc887-d2f4-40cb-b8cf-b841e9c05e83" providerId="ADAL" clId="{294C31A6-DA9E-4B2E-B34F-1254D157A308}" dt="2022-06-21T11:17:13.605" v="228" actId="1035"/>
          <ac:picMkLst>
            <pc:docMk/>
            <pc:sldMk cId="861427342" sldId="323"/>
            <ac:picMk id="34" creationId="{2769C07C-400C-4C49-894F-6A0FD77B62BD}"/>
          </ac:picMkLst>
        </pc:picChg>
        <pc:picChg chg="add mod modCrop">
          <ac:chgData name="Martin, Ian (DLSLtd,RAL,TEC)" userId="115fc887-d2f4-40cb-b8cf-b841e9c05e83" providerId="ADAL" clId="{294C31A6-DA9E-4B2E-B34F-1254D157A308}" dt="2022-06-21T11:16:48.466" v="217" actId="1038"/>
          <ac:picMkLst>
            <pc:docMk/>
            <pc:sldMk cId="861427342" sldId="323"/>
            <ac:picMk id="35" creationId="{7FD10310-4ED8-4D1F-9226-A37E0CBBDB1A}"/>
          </ac:picMkLst>
        </pc:picChg>
      </pc:sldChg>
      <pc:sldChg chg="addSp modSp mod">
        <pc:chgData name="Martin, Ian (DLSLtd,RAL,TEC)" userId="115fc887-d2f4-40cb-b8cf-b841e9c05e83" providerId="ADAL" clId="{294C31A6-DA9E-4B2E-B34F-1254D157A308}" dt="2022-06-21T13:10:47.435" v="255"/>
        <pc:sldMkLst>
          <pc:docMk/>
          <pc:sldMk cId="925461961" sldId="327"/>
        </pc:sldMkLst>
        <pc:spChg chg="mod">
          <ac:chgData name="Martin, Ian (DLSLtd,RAL,TEC)" userId="115fc887-d2f4-40cb-b8cf-b841e9c05e83" providerId="ADAL" clId="{294C31A6-DA9E-4B2E-B34F-1254D157A308}" dt="2022-06-21T11:09:48.561" v="43" actId="20577"/>
          <ac:spMkLst>
            <pc:docMk/>
            <pc:sldMk cId="925461961" sldId="327"/>
            <ac:spMk id="7" creationId="{6BE12056-FBC3-4C03-9C6B-16F6AFEC51B2}"/>
          </ac:spMkLst>
        </pc:spChg>
        <pc:spChg chg="mod">
          <ac:chgData name="Martin, Ian (DLSLtd,RAL,TEC)" userId="115fc887-d2f4-40cb-b8cf-b841e9c05e83" providerId="ADAL" clId="{294C31A6-DA9E-4B2E-B34F-1254D157A308}" dt="2022-06-21T11:10:12.714" v="44" actId="20577"/>
          <ac:spMkLst>
            <pc:docMk/>
            <pc:sldMk cId="925461961" sldId="327"/>
            <ac:spMk id="10" creationId="{93B18970-3F8F-4CC3-8171-6D3F8FB38832}"/>
          </ac:spMkLst>
        </pc:spChg>
        <pc:spChg chg="add mod">
          <ac:chgData name="Martin, Ian (DLSLtd,RAL,TEC)" userId="115fc887-d2f4-40cb-b8cf-b841e9c05e83" providerId="ADAL" clId="{294C31A6-DA9E-4B2E-B34F-1254D157A308}" dt="2022-06-21T13:10:47.435" v="255"/>
          <ac:spMkLst>
            <pc:docMk/>
            <pc:sldMk cId="925461961" sldId="327"/>
            <ac:spMk id="13" creationId="{5EF69611-A712-4C33-BA04-FF6987BE368F}"/>
          </ac:spMkLst>
        </pc:spChg>
        <pc:graphicFrameChg chg="mod modGraphic">
          <ac:chgData name="Martin, Ian (DLSLtd,RAL,TEC)" userId="115fc887-d2f4-40cb-b8cf-b841e9c05e83" providerId="ADAL" clId="{294C31A6-DA9E-4B2E-B34F-1254D157A308}" dt="2022-06-21T11:10:38.211" v="59" actId="1035"/>
          <ac:graphicFrameMkLst>
            <pc:docMk/>
            <pc:sldMk cId="925461961" sldId="327"/>
            <ac:graphicFrameMk id="12" creationId="{D2D65D2E-BBCD-4893-AC63-D5CBE99C3288}"/>
          </ac:graphicFrameMkLst>
        </pc:graphicFrameChg>
      </pc:sldChg>
      <pc:sldChg chg="modSp mod ord">
        <pc:chgData name="Martin, Ian (DLSLtd,RAL,TEC)" userId="115fc887-d2f4-40cb-b8cf-b841e9c05e83" providerId="ADAL" clId="{294C31A6-DA9E-4B2E-B34F-1254D157A308}" dt="2022-06-21T10:54:34.960" v="3" actId="20577"/>
        <pc:sldMkLst>
          <pc:docMk/>
          <pc:sldMk cId="226847830" sldId="329"/>
        </pc:sldMkLst>
        <pc:spChg chg="mod">
          <ac:chgData name="Martin, Ian (DLSLtd,RAL,TEC)" userId="115fc887-d2f4-40cb-b8cf-b841e9c05e83" providerId="ADAL" clId="{294C31A6-DA9E-4B2E-B34F-1254D157A308}" dt="2022-06-21T10:54:34.960" v="3" actId="20577"/>
          <ac:spMkLst>
            <pc:docMk/>
            <pc:sldMk cId="226847830" sldId="329"/>
            <ac:spMk id="12" creationId="{12137ABE-19EA-4789-8492-61C87AB46F38}"/>
          </ac:spMkLst>
        </pc:spChg>
      </pc:sldChg>
      <pc:sldChg chg="del">
        <pc:chgData name="Martin, Ian (DLSLtd,RAL,TEC)" userId="115fc887-d2f4-40cb-b8cf-b841e9c05e83" providerId="ADAL" clId="{294C31A6-DA9E-4B2E-B34F-1254D157A308}" dt="2022-06-21T15:41:52.715" v="1544" actId="47"/>
        <pc:sldMkLst>
          <pc:docMk/>
          <pc:sldMk cId="1792659043" sldId="330"/>
        </pc:sldMkLst>
      </pc:sldChg>
      <pc:sldChg chg="del">
        <pc:chgData name="Martin, Ian (DLSLtd,RAL,TEC)" userId="115fc887-d2f4-40cb-b8cf-b841e9c05e83" providerId="ADAL" clId="{294C31A6-DA9E-4B2E-B34F-1254D157A308}" dt="2022-06-21T15:42:34.854" v="1578" actId="47"/>
        <pc:sldMkLst>
          <pc:docMk/>
          <pc:sldMk cId="538968614" sldId="331"/>
        </pc:sldMkLst>
      </pc:sldChg>
      <pc:sldChg chg="del">
        <pc:chgData name="Martin, Ian (DLSLtd,RAL,TEC)" userId="115fc887-d2f4-40cb-b8cf-b841e9c05e83" providerId="ADAL" clId="{294C31A6-DA9E-4B2E-B34F-1254D157A308}" dt="2022-06-21T15:42:00.368" v="1550" actId="47"/>
        <pc:sldMkLst>
          <pc:docMk/>
          <pc:sldMk cId="3618633536" sldId="332"/>
        </pc:sldMkLst>
      </pc:sldChg>
      <pc:sldChg chg="del">
        <pc:chgData name="Martin, Ian (DLSLtd,RAL,TEC)" userId="115fc887-d2f4-40cb-b8cf-b841e9c05e83" providerId="ADAL" clId="{294C31A6-DA9E-4B2E-B34F-1254D157A308}" dt="2022-06-21T15:42:01.038" v="1551" actId="47"/>
        <pc:sldMkLst>
          <pc:docMk/>
          <pc:sldMk cId="2210492404" sldId="333"/>
        </pc:sldMkLst>
      </pc:sldChg>
      <pc:sldChg chg="del">
        <pc:chgData name="Martin, Ian (DLSLtd,RAL,TEC)" userId="115fc887-d2f4-40cb-b8cf-b841e9c05e83" providerId="ADAL" clId="{294C31A6-DA9E-4B2E-B34F-1254D157A308}" dt="2022-06-21T15:42:02.326" v="1552" actId="47"/>
        <pc:sldMkLst>
          <pc:docMk/>
          <pc:sldMk cId="2918533684" sldId="334"/>
        </pc:sldMkLst>
      </pc:sldChg>
      <pc:sldChg chg="del">
        <pc:chgData name="Martin, Ian (DLSLtd,RAL,TEC)" userId="115fc887-d2f4-40cb-b8cf-b841e9c05e83" providerId="ADAL" clId="{294C31A6-DA9E-4B2E-B34F-1254D157A308}" dt="2022-06-21T15:41:51.881" v="1543" actId="47"/>
        <pc:sldMkLst>
          <pc:docMk/>
          <pc:sldMk cId="3213806509" sldId="336"/>
        </pc:sldMkLst>
      </pc:sldChg>
      <pc:sldChg chg="del">
        <pc:chgData name="Martin, Ian (DLSLtd,RAL,TEC)" userId="115fc887-d2f4-40cb-b8cf-b841e9c05e83" providerId="ADAL" clId="{294C31A6-DA9E-4B2E-B34F-1254D157A308}" dt="2022-06-21T15:42:06.438" v="1554" actId="47"/>
        <pc:sldMkLst>
          <pc:docMk/>
          <pc:sldMk cId="1500910078" sldId="338"/>
        </pc:sldMkLst>
      </pc:sldChg>
      <pc:sldChg chg="modSp mod">
        <pc:chgData name="Martin, Ian (DLSLtd,RAL,TEC)" userId="115fc887-d2f4-40cb-b8cf-b841e9c05e83" providerId="ADAL" clId="{294C31A6-DA9E-4B2E-B34F-1254D157A308}" dt="2022-06-21T10:50:49.903" v="2" actId="20577"/>
        <pc:sldMkLst>
          <pc:docMk/>
          <pc:sldMk cId="1821510462" sldId="340"/>
        </pc:sldMkLst>
        <pc:spChg chg="mod">
          <ac:chgData name="Martin, Ian (DLSLtd,RAL,TEC)" userId="115fc887-d2f4-40cb-b8cf-b841e9c05e83" providerId="ADAL" clId="{294C31A6-DA9E-4B2E-B34F-1254D157A308}" dt="2022-06-21T10:50:49.903" v="2" actId="20577"/>
          <ac:spMkLst>
            <pc:docMk/>
            <pc:sldMk cId="1821510462" sldId="340"/>
            <ac:spMk id="12" creationId="{84440704-CC2C-40E7-A47A-511AC326C096}"/>
          </ac:spMkLst>
        </pc:spChg>
      </pc:sldChg>
      <pc:sldChg chg="addSp delSp modSp mod">
        <pc:chgData name="Martin, Ian (DLSLtd,RAL,TEC)" userId="115fc887-d2f4-40cb-b8cf-b841e9c05e83" providerId="ADAL" clId="{294C31A6-DA9E-4B2E-B34F-1254D157A308}" dt="2022-06-21T15:40:28.530" v="1535" actId="1036"/>
        <pc:sldMkLst>
          <pc:docMk/>
          <pc:sldMk cId="1897467850" sldId="342"/>
        </pc:sldMkLst>
        <pc:spChg chg="mod">
          <ac:chgData name="Martin, Ian (DLSLtd,RAL,TEC)" userId="115fc887-d2f4-40cb-b8cf-b841e9c05e83" providerId="ADAL" clId="{294C31A6-DA9E-4B2E-B34F-1254D157A308}" dt="2022-06-21T15:34:22.582" v="1183" actId="14100"/>
          <ac:spMkLst>
            <pc:docMk/>
            <pc:sldMk cId="1897467850" sldId="342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294C31A6-DA9E-4B2E-B34F-1254D157A308}" dt="2022-06-21T13:19:00.537" v="535" actId="20577"/>
          <ac:spMkLst>
            <pc:docMk/>
            <pc:sldMk cId="1897467850" sldId="342"/>
            <ac:spMk id="9" creationId="{C0DC771F-4A99-4ED4-9128-DECBF34B48AD}"/>
          </ac:spMkLst>
        </pc:spChg>
        <pc:spChg chg="add mod">
          <ac:chgData name="Martin, Ian (DLSLtd,RAL,TEC)" userId="115fc887-d2f4-40cb-b8cf-b841e9c05e83" providerId="ADAL" clId="{294C31A6-DA9E-4B2E-B34F-1254D157A308}" dt="2022-06-21T13:10:48.977" v="256"/>
          <ac:spMkLst>
            <pc:docMk/>
            <pc:sldMk cId="1897467850" sldId="342"/>
            <ac:spMk id="10" creationId="{553B4F50-8611-4A19-9BD3-633AD05D552C}"/>
          </ac:spMkLst>
        </pc:spChg>
        <pc:spChg chg="add mod">
          <ac:chgData name="Martin, Ian (DLSLtd,RAL,TEC)" userId="115fc887-d2f4-40cb-b8cf-b841e9c05e83" providerId="ADAL" clId="{294C31A6-DA9E-4B2E-B34F-1254D157A308}" dt="2022-06-21T15:40:15.992" v="1527" actId="20577"/>
          <ac:spMkLst>
            <pc:docMk/>
            <pc:sldMk cId="1897467850" sldId="342"/>
            <ac:spMk id="11" creationId="{21B8674C-1217-4D93-ABA7-D11509966E76}"/>
          </ac:spMkLst>
        </pc:spChg>
        <pc:spChg chg="del">
          <ac:chgData name="Martin, Ian (DLSLtd,RAL,TEC)" userId="115fc887-d2f4-40cb-b8cf-b841e9c05e83" providerId="ADAL" clId="{294C31A6-DA9E-4B2E-B34F-1254D157A308}" dt="2022-06-21T13:10:39.057" v="253" actId="478"/>
          <ac:spMkLst>
            <pc:docMk/>
            <pc:sldMk cId="1897467850" sldId="342"/>
            <ac:spMk id="20" creationId="{1A9084D7-4C4D-492F-AB1E-A4B39C0533FC}"/>
          </ac:spMkLst>
        </pc:spChg>
        <pc:picChg chg="add del mod">
          <ac:chgData name="Martin, Ian (DLSLtd,RAL,TEC)" userId="115fc887-d2f4-40cb-b8cf-b841e9c05e83" providerId="ADAL" clId="{294C31A6-DA9E-4B2E-B34F-1254D157A308}" dt="2022-06-21T13:10:23.348" v="246" actId="21"/>
          <ac:picMkLst>
            <pc:docMk/>
            <pc:sldMk cId="1897467850" sldId="342"/>
            <ac:picMk id="2" creationId="{D1C452F7-9BFA-4804-BD6B-C7E50F39BFF3}"/>
          </ac:picMkLst>
        </pc:picChg>
        <pc:picChg chg="add mod">
          <ac:chgData name="Martin, Ian (DLSLtd,RAL,TEC)" userId="115fc887-d2f4-40cb-b8cf-b841e9c05e83" providerId="ADAL" clId="{294C31A6-DA9E-4B2E-B34F-1254D157A308}" dt="2022-06-21T15:40:28.530" v="1535" actId="1036"/>
          <ac:picMkLst>
            <pc:docMk/>
            <pc:sldMk cId="1897467850" sldId="342"/>
            <ac:picMk id="6" creationId="{D62F4F75-8DBE-4677-8D29-D7130CA699FF}"/>
          </ac:picMkLst>
        </pc:picChg>
      </pc:sldChg>
      <pc:sldChg chg="addSp modSp">
        <pc:chgData name="Martin, Ian (DLSLtd,RAL,TEC)" userId="115fc887-d2f4-40cb-b8cf-b841e9c05e83" providerId="ADAL" clId="{294C31A6-DA9E-4B2E-B34F-1254D157A308}" dt="2022-06-21T15:41:42.222" v="1537"/>
        <pc:sldMkLst>
          <pc:docMk/>
          <pc:sldMk cId="963075793" sldId="343"/>
        </pc:sldMkLst>
        <pc:spChg chg="add mod">
          <ac:chgData name="Martin, Ian (DLSLtd,RAL,TEC)" userId="115fc887-d2f4-40cb-b8cf-b841e9c05e83" providerId="ADAL" clId="{294C31A6-DA9E-4B2E-B34F-1254D157A308}" dt="2022-06-21T15:41:42.222" v="1537"/>
          <ac:spMkLst>
            <pc:docMk/>
            <pc:sldMk cId="963075793" sldId="343"/>
            <ac:spMk id="6" creationId="{643E8BA4-0B38-4222-ACB8-AAFC30A2AE97}"/>
          </ac:spMkLst>
        </pc:spChg>
      </pc:sldChg>
      <pc:sldChg chg="addSp modSp">
        <pc:chgData name="Martin, Ian (DLSLtd,RAL,TEC)" userId="115fc887-d2f4-40cb-b8cf-b841e9c05e83" providerId="ADAL" clId="{294C31A6-DA9E-4B2E-B34F-1254D157A308}" dt="2022-06-21T15:41:43.036" v="1538"/>
        <pc:sldMkLst>
          <pc:docMk/>
          <pc:sldMk cId="1239466726" sldId="344"/>
        </pc:sldMkLst>
        <pc:spChg chg="add mod">
          <ac:chgData name="Martin, Ian (DLSLtd,RAL,TEC)" userId="115fc887-d2f4-40cb-b8cf-b841e9c05e83" providerId="ADAL" clId="{294C31A6-DA9E-4B2E-B34F-1254D157A308}" dt="2022-06-21T15:41:43.036" v="1538"/>
          <ac:spMkLst>
            <pc:docMk/>
            <pc:sldMk cId="1239466726" sldId="344"/>
            <ac:spMk id="6" creationId="{7CE88948-9E32-4818-82C8-F553100006EB}"/>
          </ac:spMkLst>
        </pc:spChg>
      </pc:sldChg>
      <pc:sldChg chg="addSp modSp">
        <pc:chgData name="Martin, Ian (DLSLtd,RAL,TEC)" userId="115fc887-d2f4-40cb-b8cf-b841e9c05e83" providerId="ADAL" clId="{294C31A6-DA9E-4B2E-B34F-1254D157A308}" dt="2022-06-21T15:41:44.995" v="1539"/>
        <pc:sldMkLst>
          <pc:docMk/>
          <pc:sldMk cId="2940704278" sldId="345"/>
        </pc:sldMkLst>
        <pc:spChg chg="add mod">
          <ac:chgData name="Martin, Ian (DLSLtd,RAL,TEC)" userId="115fc887-d2f4-40cb-b8cf-b841e9c05e83" providerId="ADAL" clId="{294C31A6-DA9E-4B2E-B34F-1254D157A308}" dt="2022-06-21T15:41:44.995" v="1539"/>
          <ac:spMkLst>
            <pc:docMk/>
            <pc:sldMk cId="2940704278" sldId="345"/>
            <ac:spMk id="6" creationId="{325D55E3-AB59-4C6A-8391-4248D91C30E8}"/>
          </ac:spMkLst>
        </pc:spChg>
      </pc:sldChg>
      <pc:sldChg chg="addSp modSp">
        <pc:chgData name="Martin, Ian (DLSLtd,RAL,TEC)" userId="115fc887-d2f4-40cb-b8cf-b841e9c05e83" providerId="ADAL" clId="{294C31A6-DA9E-4B2E-B34F-1254D157A308}" dt="2022-06-21T15:41:45.666" v="1540"/>
        <pc:sldMkLst>
          <pc:docMk/>
          <pc:sldMk cId="3243746049" sldId="346"/>
        </pc:sldMkLst>
        <pc:spChg chg="add mod">
          <ac:chgData name="Martin, Ian (DLSLtd,RAL,TEC)" userId="115fc887-d2f4-40cb-b8cf-b841e9c05e83" providerId="ADAL" clId="{294C31A6-DA9E-4B2E-B34F-1254D157A308}" dt="2022-06-21T15:41:45.666" v="1540"/>
          <ac:spMkLst>
            <pc:docMk/>
            <pc:sldMk cId="3243746049" sldId="346"/>
            <ac:spMk id="6" creationId="{E0D6AA23-899A-4219-AB4E-9AC68F5EB934}"/>
          </ac:spMkLst>
        </pc:spChg>
      </pc:sldChg>
      <pc:sldChg chg="addSp delSp modSp mod">
        <pc:chgData name="Martin, Ian (DLSLtd,RAL,TEC)" userId="115fc887-d2f4-40cb-b8cf-b841e9c05e83" providerId="ADAL" clId="{294C31A6-DA9E-4B2E-B34F-1254D157A308}" dt="2022-06-22T07:53:03.862" v="3568" actId="1036"/>
        <pc:sldMkLst>
          <pc:docMk/>
          <pc:sldMk cId="2367170209" sldId="347"/>
        </pc:sldMkLst>
        <pc:spChg chg="add mod">
          <ac:chgData name="Martin, Ian (DLSLtd,RAL,TEC)" userId="115fc887-d2f4-40cb-b8cf-b841e9c05e83" providerId="ADAL" clId="{294C31A6-DA9E-4B2E-B34F-1254D157A308}" dt="2022-06-21T15:41:41.486" v="1536"/>
          <ac:spMkLst>
            <pc:docMk/>
            <pc:sldMk cId="2367170209" sldId="347"/>
            <ac:spMk id="6" creationId="{269C570E-5D5C-4248-9859-892449103619}"/>
          </ac:spMkLst>
        </pc:spChg>
        <pc:spChg chg="mod">
          <ac:chgData name="Martin, Ian (DLSLtd,RAL,TEC)" userId="115fc887-d2f4-40cb-b8cf-b841e9c05e83" providerId="ADAL" clId="{294C31A6-DA9E-4B2E-B34F-1254D157A308}" dt="2022-06-22T07:21:56.669" v="3360" actId="20577"/>
          <ac:spMkLst>
            <pc:docMk/>
            <pc:sldMk cId="2367170209" sldId="347"/>
            <ac:spMk id="8" creationId="{264473B7-FE33-4C10-BFAF-B5C03E2ADAF6}"/>
          </ac:spMkLst>
        </pc:spChg>
        <pc:spChg chg="del">
          <ac:chgData name="Martin, Ian (DLSLtd,RAL,TEC)" userId="115fc887-d2f4-40cb-b8cf-b841e9c05e83" providerId="ADAL" clId="{294C31A6-DA9E-4B2E-B34F-1254D157A308}" dt="2022-06-22T07:15:48.650" v="3164" actId="478"/>
          <ac:spMkLst>
            <pc:docMk/>
            <pc:sldMk cId="2367170209" sldId="347"/>
            <ac:spMk id="20" creationId="{1A9084D7-4C4D-492F-AB1E-A4B39C0533FC}"/>
          </ac:spMkLst>
        </pc:spChg>
        <pc:graphicFrameChg chg="add mod modGraphic">
          <ac:chgData name="Martin, Ian (DLSLtd,RAL,TEC)" userId="115fc887-d2f4-40cb-b8cf-b841e9c05e83" providerId="ADAL" clId="{294C31A6-DA9E-4B2E-B34F-1254D157A308}" dt="2022-06-22T07:52:52.580" v="3558"/>
          <ac:graphicFrameMkLst>
            <pc:docMk/>
            <pc:sldMk cId="2367170209" sldId="347"/>
            <ac:graphicFrameMk id="14" creationId="{DA054C1F-1354-4B30-898F-B8AB8019D6A4}"/>
          </ac:graphicFrameMkLst>
        </pc:graphicFrameChg>
        <pc:picChg chg="add del mod">
          <ac:chgData name="Martin, Ian (DLSLtd,RAL,TEC)" userId="115fc887-d2f4-40cb-b8cf-b841e9c05e83" providerId="ADAL" clId="{294C31A6-DA9E-4B2E-B34F-1254D157A308}" dt="2022-06-22T07:09:35.867" v="2795" actId="478"/>
          <ac:picMkLst>
            <pc:docMk/>
            <pc:sldMk cId="2367170209" sldId="347"/>
            <ac:picMk id="2" creationId="{3E17B294-46BF-4237-AA0A-837F791D0D9C}"/>
          </ac:picMkLst>
        </pc:picChg>
        <pc:picChg chg="add mod">
          <ac:chgData name="Martin, Ian (DLSLtd,RAL,TEC)" userId="115fc887-d2f4-40cb-b8cf-b841e9c05e83" providerId="ADAL" clId="{294C31A6-DA9E-4B2E-B34F-1254D157A308}" dt="2022-06-22T07:22:24.560" v="3367" actId="1038"/>
          <ac:picMkLst>
            <pc:docMk/>
            <pc:sldMk cId="2367170209" sldId="347"/>
            <ac:picMk id="3" creationId="{6E9A5728-7F58-4EB6-9610-68AE995B4847}"/>
          </ac:picMkLst>
        </pc:picChg>
        <pc:picChg chg="add mod ord">
          <ac:chgData name="Martin, Ian (DLSLtd,RAL,TEC)" userId="115fc887-d2f4-40cb-b8cf-b841e9c05e83" providerId="ADAL" clId="{294C31A6-DA9E-4B2E-B34F-1254D157A308}" dt="2022-06-22T07:53:01.269" v="3564" actId="1036"/>
          <ac:picMkLst>
            <pc:docMk/>
            <pc:sldMk cId="2367170209" sldId="347"/>
            <ac:picMk id="4" creationId="{75BE0552-6F82-497F-A6CB-5064B2F655D6}"/>
          </ac:picMkLst>
        </pc:picChg>
        <pc:picChg chg="add mod">
          <ac:chgData name="Martin, Ian (DLSLtd,RAL,TEC)" userId="115fc887-d2f4-40cb-b8cf-b841e9c05e83" providerId="ADAL" clId="{294C31A6-DA9E-4B2E-B34F-1254D157A308}" dt="2022-06-22T07:53:03.862" v="3568" actId="1036"/>
          <ac:picMkLst>
            <pc:docMk/>
            <pc:sldMk cId="2367170209" sldId="347"/>
            <ac:picMk id="7" creationId="{3F3225E0-F69D-47B7-AAA1-246F8F8E15A8}"/>
          </ac:picMkLst>
        </pc:picChg>
        <pc:picChg chg="add mod">
          <ac:chgData name="Martin, Ian (DLSLtd,RAL,TEC)" userId="115fc887-d2f4-40cb-b8cf-b841e9c05e83" providerId="ADAL" clId="{294C31A6-DA9E-4B2E-B34F-1254D157A308}" dt="2022-06-22T07:53:03.862" v="3568" actId="1036"/>
          <ac:picMkLst>
            <pc:docMk/>
            <pc:sldMk cId="2367170209" sldId="347"/>
            <ac:picMk id="10" creationId="{FFB3AD95-8C86-45F9-9207-A6E1CC5117B6}"/>
          </ac:picMkLst>
        </pc:picChg>
        <pc:picChg chg="add del mod">
          <ac:chgData name="Martin, Ian (DLSLtd,RAL,TEC)" userId="115fc887-d2f4-40cb-b8cf-b841e9c05e83" providerId="ADAL" clId="{294C31A6-DA9E-4B2E-B34F-1254D157A308}" dt="2022-06-22T07:09:36.776" v="2796" actId="478"/>
          <ac:picMkLst>
            <pc:docMk/>
            <pc:sldMk cId="2367170209" sldId="347"/>
            <ac:picMk id="11" creationId="{44D3C455-E39E-4FD1-AEFA-E212034F98D8}"/>
          </ac:picMkLst>
        </pc:picChg>
        <pc:picChg chg="add del mod">
          <ac:chgData name="Martin, Ian (DLSLtd,RAL,TEC)" userId="115fc887-d2f4-40cb-b8cf-b841e9c05e83" providerId="ADAL" clId="{294C31A6-DA9E-4B2E-B34F-1254D157A308}" dt="2022-06-22T07:22:10.717" v="3361" actId="478"/>
          <ac:picMkLst>
            <pc:docMk/>
            <pc:sldMk cId="2367170209" sldId="347"/>
            <ac:picMk id="12" creationId="{53F0C171-81A9-48DE-A050-4C20D64EA554}"/>
          </ac:picMkLst>
        </pc:picChg>
        <pc:picChg chg="add mod">
          <ac:chgData name="Martin, Ian (DLSLtd,RAL,TEC)" userId="115fc887-d2f4-40cb-b8cf-b841e9c05e83" providerId="ADAL" clId="{294C31A6-DA9E-4B2E-B34F-1254D157A308}" dt="2022-06-22T07:53:01.269" v="3564" actId="1036"/>
          <ac:picMkLst>
            <pc:docMk/>
            <pc:sldMk cId="2367170209" sldId="347"/>
            <ac:picMk id="13" creationId="{3F94008F-F6D7-466B-94F3-67E09B60BD9C}"/>
          </ac:picMkLst>
        </pc:picChg>
      </pc:sldChg>
      <pc:sldChg chg="addSp delSp modSp mod ord">
        <pc:chgData name="Martin, Ian (DLSLtd,RAL,TEC)" userId="115fc887-d2f4-40cb-b8cf-b841e9c05e83" providerId="ADAL" clId="{294C31A6-DA9E-4B2E-B34F-1254D157A308}" dt="2022-06-22T06:58:09.382" v="2782" actId="20577"/>
        <pc:sldMkLst>
          <pc:docMk/>
          <pc:sldMk cId="3627452534" sldId="350"/>
        </pc:sldMkLst>
        <pc:spChg chg="add del">
          <ac:chgData name="Martin, Ian (DLSLtd,RAL,TEC)" userId="115fc887-d2f4-40cb-b8cf-b841e9c05e83" providerId="ADAL" clId="{294C31A6-DA9E-4B2E-B34F-1254D157A308}" dt="2022-06-21T16:09:57.447" v="2498" actId="478"/>
          <ac:spMkLst>
            <pc:docMk/>
            <pc:sldMk cId="3627452534" sldId="350"/>
            <ac:spMk id="3" creationId="{56CE8E0F-1F16-425B-988B-00AD2E8FCB43}"/>
          </ac:spMkLst>
        </pc:spChg>
        <pc:spChg chg="add mod">
          <ac:chgData name="Martin, Ian (DLSLtd,RAL,TEC)" userId="115fc887-d2f4-40cb-b8cf-b841e9c05e83" providerId="ADAL" clId="{294C31A6-DA9E-4B2E-B34F-1254D157A308}" dt="2022-06-21T13:10:49.876" v="257"/>
          <ac:spMkLst>
            <pc:docMk/>
            <pc:sldMk cId="3627452534" sldId="350"/>
            <ac:spMk id="7" creationId="{DA6A14C6-DBC5-43A7-9DF9-ECD6DC279A12}"/>
          </ac:spMkLst>
        </pc:spChg>
        <pc:spChg chg="mod">
          <ac:chgData name="Martin, Ian (DLSLtd,RAL,TEC)" userId="115fc887-d2f4-40cb-b8cf-b841e9c05e83" providerId="ADAL" clId="{294C31A6-DA9E-4B2E-B34F-1254D157A308}" dt="2022-06-22T06:58:09.382" v="2782" actId="20577"/>
          <ac:spMkLst>
            <pc:docMk/>
            <pc:sldMk cId="3627452534" sldId="350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294C31A6-DA9E-4B2E-B34F-1254D157A308}" dt="2022-06-21T13:19:15.597" v="554" actId="20577"/>
          <ac:spMkLst>
            <pc:docMk/>
            <pc:sldMk cId="3627452534" sldId="350"/>
            <ac:spMk id="9" creationId="{C0DC771F-4A99-4ED4-9128-DECBF34B48AD}"/>
          </ac:spMkLst>
        </pc:spChg>
        <pc:spChg chg="add mod ord">
          <ac:chgData name="Martin, Ian (DLSLtd,RAL,TEC)" userId="115fc887-d2f4-40cb-b8cf-b841e9c05e83" providerId="ADAL" clId="{294C31A6-DA9E-4B2E-B34F-1254D157A308}" dt="2022-06-22T06:47:54.425" v="2525" actId="167"/>
          <ac:spMkLst>
            <pc:docMk/>
            <pc:sldMk cId="3627452534" sldId="350"/>
            <ac:spMk id="14" creationId="{CC74A521-969D-436B-BDA3-30285660F097}"/>
          </ac:spMkLst>
        </pc:spChg>
        <pc:spChg chg="add mod">
          <ac:chgData name="Martin, Ian (DLSLtd,RAL,TEC)" userId="115fc887-d2f4-40cb-b8cf-b841e9c05e83" providerId="ADAL" clId="{294C31A6-DA9E-4B2E-B34F-1254D157A308}" dt="2022-06-22T06:48:07.954" v="2530" actId="1037"/>
          <ac:spMkLst>
            <pc:docMk/>
            <pc:sldMk cId="3627452534" sldId="350"/>
            <ac:spMk id="15" creationId="{7EA8A598-7E23-4BC8-B2E7-AAB3739051C6}"/>
          </ac:spMkLst>
        </pc:spChg>
        <pc:spChg chg="add mod">
          <ac:chgData name="Martin, Ian (DLSLtd,RAL,TEC)" userId="115fc887-d2f4-40cb-b8cf-b841e9c05e83" providerId="ADAL" clId="{294C31A6-DA9E-4B2E-B34F-1254D157A308}" dt="2022-06-22T06:48:18.410" v="2538" actId="1038"/>
          <ac:spMkLst>
            <pc:docMk/>
            <pc:sldMk cId="3627452534" sldId="350"/>
            <ac:spMk id="17" creationId="{8B26C631-3612-4FA3-B236-30222390BBD4}"/>
          </ac:spMkLst>
        </pc:spChg>
        <pc:spChg chg="add mod">
          <ac:chgData name="Martin, Ian (DLSLtd,RAL,TEC)" userId="115fc887-d2f4-40cb-b8cf-b841e9c05e83" providerId="ADAL" clId="{294C31A6-DA9E-4B2E-B34F-1254D157A308}" dt="2022-06-22T06:48:27.102" v="2540" actId="1076"/>
          <ac:spMkLst>
            <pc:docMk/>
            <pc:sldMk cId="3627452534" sldId="350"/>
            <ac:spMk id="18" creationId="{F2993898-AA53-4634-9B21-AFC3C851EB63}"/>
          </ac:spMkLst>
        </pc:spChg>
        <pc:spChg chg="del">
          <ac:chgData name="Martin, Ian (DLSLtd,RAL,TEC)" userId="115fc887-d2f4-40cb-b8cf-b841e9c05e83" providerId="ADAL" clId="{294C31A6-DA9E-4B2E-B34F-1254D157A308}" dt="2022-06-21T13:10:33.104" v="251" actId="478"/>
          <ac:spMkLst>
            <pc:docMk/>
            <pc:sldMk cId="3627452534" sldId="350"/>
            <ac:spMk id="20" creationId="{1A9084D7-4C4D-492F-AB1E-A4B39C0533FC}"/>
          </ac:spMkLst>
        </pc:spChg>
        <pc:spChg chg="add mod">
          <ac:chgData name="Martin, Ian (DLSLtd,RAL,TEC)" userId="115fc887-d2f4-40cb-b8cf-b841e9c05e83" providerId="ADAL" clId="{294C31A6-DA9E-4B2E-B34F-1254D157A308}" dt="2022-06-22T06:53:49.568" v="2685" actId="404"/>
          <ac:spMkLst>
            <pc:docMk/>
            <pc:sldMk cId="3627452534" sldId="350"/>
            <ac:spMk id="35" creationId="{C3B2FA62-8E5C-4C13-8B9E-5F578A83B89C}"/>
          </ac:spMkLst>
        </pc:spChg>
        <pc:spChg chg="add mod">
          <ac:chgData name="Martin, Ian (DLSLtd,RAL,TEC)" userId="115fc887-d2f4-40cb-b8cf-b841e9c05e83" providerId="ADAL" clId="{294C31A6-DA9E-4B2E-B34F-1254D157A308}" dt="2022-06-22T06:56:38.758" v="2760" actId="1035"/>
          <ac:spMkLst>
            <pc:docMk/>
            <pc:sldMk cId="3627452534" sldId="350"/>
            <ac:spMk id="36" creationId="{813ED937-C319-4C1E-9194-5FAAE9AC7AEA}"/>
          </ac:spMkLst>
        </pc:spChg>
        <pc:spChg chg="add mod">
          <ac:chgData name="Martin, Ian (DLSLtd,RAL,TEC)" userId="115fc887-d2f4-40cb-b8cf-b841e9c05e83" providerId="ADAL" clId="{294C31A6-DA9E-4B2E-B34F-1254D157A308}" dt="2022-06-22T06:56:38.758" v="2760" actId="1035"/>
          <ac:spMkLst>
            <pc:docMk/>
            <pc:sldMk cId="3627452534" sldId="350"/>
            <ac:spMk id="37" creationId="{35A14A96-9890-4878-8DBA-C26154F774A7}"/>
          </ac:spMkLst>
        </pc:spChg>
        <pc:spChg chg="add mod">
          <ac:chgData name="Martin, Ian (DLSLtd,RAL,TEC)" userId="115fc887-d2f4-40cb-b8cf-b841e9c05e83" providerId="ADAL" clId="{294C31A6-DA9E-4B2E-B34F-1254D157A308}" dt="2022-06-22T06:56:38.758" v="2760" actId="1035"/>
          <ac:spMkLst>
            <pc:docMk/>
            <pc:sldMk cId="3627452534" sldId="350"/>
            <ac:spMk id="38" creationId="{7824CA51-8D78-48BF-A2A8-91C484CDA910}"/>
          </ac:spMkLst>
        </pc:spChg>
        <pc:picChg chg="add del mod">
          <ac:chgData name="Martin, Ian (DLSLtd,RAL,TEC)" userId="115fc887-d2f4-40cb-b8cf-b841e9c05e83" providerId="ADAL" clId="{294C31A6-DA9E-4B2E-B34F-1254D157A308}" dt="2022-06-21T16:09:53.243" v="2496" actId="478"/>
          <ac:picMkLst>
            <pc:docMk/>
            <pc:sldMk cId="3627452534" sldId="350"/>
            <ac:picMk id="2" creationId="{F036669A-05B2-4BC6-AD02-7514ADA877E8}"/>
          </ac:picMkLst>
        </pc:picChg>
        <pc:picChg chg="add mod modCrop">
          <ac:chgData name="Martin, Ian (DLSLtd,RAL,TEC)" userId="115fc887-d2f4-40cb-b8cf-b841e9c05e83" providerId="ADAL" clId="{294C31A6-DA9E-4B2E-B34F-1254D157A308}" dt="2022-06-21T16:10:37.308" v="2506" actId="1076"/>
          <ac:picMkLst>
            <pc:docMk/>
            <pc:sldMk cId="3627452534" sldId="350"/>
            <ac:picMk id="4" creationId="{86664340-CED1-4178-A02D-88F26C9103C1}"/>
          </ac:picMkLst>
        </pc:picChg>
        <pc:picChg chg="add mod">
          <ac:chgData name="Martin, Ian (DLSLtd,RAL,TEC)" userId="115fc887-d2f4-40cb-b8cf-b841e9c05e83" providerId="ADAL" clId="{294C31A6-DA9E-4B2E-B34F-1254D157A308}" dt="2022-06-21T15:58:53.324" v="2189" actId="14100"/>
          <ac:picMkLst>
            <pc:docMk/>
            <pc:sldMk cId="3627452534" sldId="350"/>
            <ac:picMk id="6" creationId="{AB40C126-2754-460E-A636-F583FE3B0868}"/>
          </ac:picMkLst>
        </pc:picChg>
        <pc:picChg chg="add del mod modCrop">
          <ac:chgData name="Martin, Ian (DLSLtd,RAL,TEC)" userId="115fc887-d2f4-40cb-b8cf-b841e9c05e83" providerId="ADAL" clId="{294C31A6-DA9E-4B2E-B34F-1254D157A308}" dt="2022-06-21T16:12:47.123" v="2517" actId="478"/>
          <ac:picMkLst>
            <pc:docMk/>
            <pc:sldMk cId="3627452534" sldId="350"/>
            <ac:picMk id="10" creationId="{E3E9375D-B9DD-49DE-BC3D-DC53ABABDD4C}"/>
          </ac:picMkLst>
        </pc:picChg>
        <pc:picChg chg="add mod modCrop">
          <ac:chgData name="Martin, Ian (DLSLtd,RAL,TEC)" userId="115fc887-d2f4-40cb-b8cf-b841e9c05e83" providerId="ADAL" clId="{294C31A6-DA9E-4B2E-B34F-1254D157A308}" dt="2022-06-21T16:12:50.892" v="2518" actId="1076"/>
          <ac:picMkLst>
            <pc:docMk/>
            <pc:sldMk cId="3627452534" sldId="350"/>
            <ac:picMk id="11" creationId="{169CCFF9-268A-4819-8720-9D9B4552720D}"/>
          </ac:picMkLst>
        </pc:picChg>
        <pc:picChg chg="add mod">
          <ac:chgData name="Martin, Ian (DLSLtd,RAL,TEC)" userId="115fc887-d2f4-40cb-b8cf-b841e9c05e83" providerId="ADAL" clId="{294C31A6-DA9E-4B2E-B34F-1254D157A308}" dt="2022-06-22T06:47:34.642" v="2521" actId="1076"/>
          <ac:picMkLst>
            <pc:docMk/>
            <pc:sldMk cId="3627452534" sldId="350"/>
            <ac:picMk id="13" creationId="{38EC901F-9929-4888-85BB-48D9AB3F1939}"/>
          </ac:picMkLst>
        </pc:picChg>
        <pc:cxnChg chg="add mod">
          <ac:chgData name="Martin, Ian (DLSLtd,RAL,TEC)" userId="115fc887-d2f4-40cb-b8cf-b841e9c05e83" providerId="ADAL" clId="{294C31A6-DA9E-4B2E-B34F-1254D157A308}" dt="2022-06-22T06:50:12.563" v="2553" actId="554"/>
          <ac:cxnSpMkLst>
            <pc:docMk/>
            <pc:sldMk cId="3627452534" sldId="350"/>
            <ac:cxnSpMk id="19" creationId="{D8FD34FC-35F5-4389-934A-7694EBF1FC96}"/>
          </ac:cxnSpMkLst>
        </pc:cxnChg>
        <pc:cxnChg chg="add mod">
          <ac:chgData name="Martin, Ian (DLSLtd,RAL,TEC)" userId="115fc887-d2f4-40cb-b8cf-b841e9c05e83" providerId="ADAL" clId="{294C31A6-DA9E-4B2E-B34F-1254D157A308}" dt="2022-06-22T06:50:12.563" v="2553" actId="554"/>
          <ac:cxnSpMkLst>
            <pc:docMk/>
            <pc:sldMk cId="3627452534" sldId="350"/>
            <ac:cxnSpMk id="21" creationId="{F4C442FA-F3AA-47FF-B229-C78A5ABA18E6}"/>
          </ac:cxnSpMkLst>
        </pc:cxnChg>
        <pc:cxnChg chg="add mod">
          <ac:chgData name="Martin, Ian (DLSLtd,RAL,TEC)" userId="115fc887-d2f4-40cb-b8cf-b841e9c05e83" providerId="ADAL" clId="{294C31A6-DA9E-4B2E-B34F-1254D157A308}" dt="2022-06-22T06:50:12.563" v="2553" actId="554"/>
          <ac:cxnSpMkLst>
            <pc:docMk/>
            <pc:sldMk cId="3627452534" sldId="350"/>
            <ac:cxnSpMk id="22" creationId="{F7890F87-2257-4EC6-8314-8F48DC359896}"/>
          </ac:cxnSpMkLst>
        </pc:cxnChg>
        <pc:cxnChg chg="add mod">
          <ac:chgData name="Martin, Ian (DLSLtd,RAL,TEC)" userId="115fc887-d2f4-40cb-b8cf-b841e9c05e83" providerId="ADAL" clId="{294C31A6-DA9E-4B2E-B34F-1254D157A308}" dt="2022-06-22T06:50:12.563" v="2553" actId="554"/>
          <ac:cxnSpMkLst>
            <pc:docMk/>
            <pc:sldMk cId="3627452534" sldId="350"/>
            <ac:cxnSpMk id="23" creationId="{8A279E5B-2689-4A2C-8720-08784E9F4369}"/>
          </ac:cxnSpMkLst>
        </pc:cxnChg>
        <pc:cxnChg chg="add mod">
          <ac:chgData name="Martin, Ian (DLSLtd,RAL,TEC)" userId="115fc887-d2f4-40cb-b8cf-b841e9c05e83" providerId="ADAL" clId="{294C31A6-DA9E-4B2E-B34F-1254D157A308}" dt="2022-06-22T06:56:47.553" v="2781" actId="1035"/>
          <ac:cxnSpMkLst>
            <pc:docMk/>
            <pc:sldMk cId="3627452534" sldId="350"/>
            <ac:cxnSpMk id="25" creationId="{8C0E9AA3-1FA3-4C4B-B15B-7705CB31CCBD}"/>
          </ac:cxnSpMkLst>
        </pc:cxnChg>
        <pc:cxnChg chg="add mod">
          <ac:chgData name="Martin, Ian (DLSLtd,RAL,TEC)" userId="115fc887-d2f4-40cb-b8cf-b841e9c05e83" providerId="ADAL" clId="{294C31A6-DA9E-4B2E-B34F-1254D157A308}" dt="2022-06-22T06:56:47.553" v="2781" actId="1035"/>
          <ac:cxnSpMkLst>
            <pc:docMk/>
            <pc:sldMk cId="3627452534" sldId="350"/>
            <ac:cxnSpMk id="26" creationId="{FA7BB236-27E4-487C-B333-979E3723A447}"/>
          </ac:cxnSpMkLst>
        </pc:cxnChg>
        <pc:cxnChg chg="add mod">
          <ac:chgData name="Martin, Ian (DLSLtd,RAL,TEC)" userId="115fc887-d2f4-40cb-b8cf-b841e9c05e83" providerId="ADAL" clId="{294C31A6-DA9E-4B2E-B34F-1254D157A308}" dt="2022-06-22T06:56:47.553" v="2781" actId="1035"/>
          <ac:cxnSpMkLst>
            <pc:docMk/>
            <pc:sldMk cId="3627452534" sldId="350"/>
            <ac:cxnSpMk id="27" creationId="{4DA5648D-F29A-467F-9CCB-8AE015C23883}"/>
          </ac:cxnSpMkLst>
        </pc:cxnChg>
        <pc:cxnChg chg="add mod">
          <ac:chgData name="Martin, Ian (DLSLtd,RAL,TEC)" userId="115fc887-d2f4-40cb-b8cf-b841e9c05e83" providerId="ADAL" clId="{294C31A6-DA9E-4B2E-B34F-1254D157A308}" dt="2022-06-22T06:52:44.850" v="2654" actId="12789"/>
          <ac:cxnSpMkLst>
            <pc:docMk/>
            <pc:sldMk cId="3627452534" sldId="350"/>
            <ac:cxnSpMk id="28" creationId="{19C309E6-C3E4-418F-92FB-72855955DA41}"/>
          </ac:cxnSpMkLst>
        </pc:cxnChg>
        <pc:cxnChg chg="add mod">
          <ac:chgData name="Martin, Ian (DLSLtd,RAL,TEC)" userId="115fc887-d2f4-40cb-b8cf-b841e9c05e83" providerId="ADAL" clId="{294C31A6-DA9E-4B2E-B34F-1254D157A308}" dt="2022-06-22T06:52:44.850" v="2654" actId="12789"/>
          <ac:cxnSpMkLst>
            <pc:docMk/>
            <pc:sldMk cId="3627452534" sldId="350"/>
            <ac:cxnSpMk id="31" creationId="{E6CC8E96-B872-4A42-9783-DAFDB72E092E}"/>
          </ac:cxnSpMkLst>
        </pc:cxnChg>
        <pc:cxnChg chg="add mod">
          <ac:chgData name="Martin, Ian (DLSLtd,RAL,TEC)" userId="115fc887-d2f4-40cb-b8cf-b841e9c05e83" providerId="ADAL" clId="{294C31A6-DA9E-4B2E-B34F-1254D157A308}" dt="2022-06-22T06:53:07.130" v="2661" actId="1037"/>
          <ac:cxnSpMkLst>
            <pc:docMk/>
            <pc:sldMk cId="3627452534" sldId="350"/>
            <ac:cxnSpMk id="32" creationId="{5C2E01DC-6690-4EEE-89C7-43FB5F6D74BE}"/>
          </ac:cxnSpMkLst>
        </pc:cxnChg>
        <pc:cxnChg chg="add del mod">
          <ac:chgData name="Martin, Ian (DLSLtd,RAL,TEC)" userId="115fc887-d2f4-40cb-b8cf-b841e9c05e83" providerId="ADAL" clId="{294C31A6-DA9E-4B2E-B34F-1254D157A308}" dt="2022-06-22T06:52:55.615" v="2657" actId="478"/>
          <ac:cxnSpMkLst>
            <pc:docMk/>
            <pc:sldMk cId="3627452534" sldId="350"/>
            <ac:cxnSpMk id="33" creationId="{57DBD648-BE9C-4276-9C71-3518ACBF24DA}"/>
          </ac:cxnSpMkLst>
        </pc:cxnChg>
      </pc:sldChg>
      <pc:sldChg chg="addSp modSp">
        <pc:chgData name="Martin, Ian (DLSLtd,RAL,TEC)" userId="115fc887-d2f4-40cb-b8cf-b841e9c05e83" providerId="ADAL" clId="{294C31A6-DA9E-4B2E-B34F-1254D157A308}" dt="2022-06-21T15:41:46.398" v="1541"/>
        <pc:sldMkLst>
          <pc:docMk/>
          <pc:sldMk cId="2039570886" sldId="352"/>
        </pc:sldMkLst>
        <pc:spChg chg="add mod">
          <ac:chgData name="Martin, Ian (DLSLtd,RAL,TEC)" userId="115fc887-d2f4-40cb-b8cf-b841e9c05e83" providerId="ADAL" clId="{294C31A6-DA9E-4B2E-B34F-1254D157A308}" dt="2022-06-21T15:41:46.398" v="1541"/>
          <ac:spMkLst>
            <pc:docMk/>
            <pc:sldMk cId="2039570886" sldId="352"/>
            <ac:spMk id="6" creationId="{C518865F-B832-4124-ADF3-3494F1D23644}"/>
          </ac:spMkLst>
        </pc:spChg>
      </pc:sldChg>
      <pc:sldChg chg="addSp modSp add mod">
        <pc:chgData name="Martin, Ian (DLSLtd,RAL,TEC)" userId="115fc887-d2f4-40cb-b8cf-b841e9c05e83" providerId="ADAL" clId="{294C31A6-DA9E-4B2E-B34F-1254D157A308}" dt="2022-06-21T15:52:14.991" v="2064" actId="6549"/>
        <pc:sldMkLst>
          <pc:docMk/>
          <pc:sldMk cId="1288547292" sldId="353"/>
        </pc:sldMkLst>
        <pc:spChg chg="mod">
          <ac:chgData name="Martin, Ian (DLSLtd,RAL,TEC)" userId="115fc887-d2f4-40cb-b8cf-b841e9c05e83" providerId="ADAL" clId="{294C31A6-DA9E-4B2E-B34F-1254D157A308}" dt="2022-06-21T15:42:29.307" v="1577" actId="20577"/>
          <ac:spMkLst>
            <pc:docMk/>
            <pc:sldMk cId="1288547292" sldId="353"/>
            <ac:spMk id="4" creationId="{00000000-0000-0000-0000-000000000000}"/>
          </ac:spMkLst>
        </pc:spChg>
        <pc:spChg chg="add mod">
          <ac:chgData name="Martin, Ian (DLSLtd,RAL,TEC)" userId="115fc887-d2f4-40cb-b8cf-b841e9c05e83" providerId="ADAL" clId="{294C31A6-DA9E-4B2E-B34F-1254D157A308}" dt="2022-06-21T15:42:40.402" v="1580"/>
          <ac:spMkLst>
            <pc:docMk/>
            <pc:sldMk cId="1288547292" sldId="353"/>
            <ac:spMk id="6" creationId="{239CC119-D8DC-426B-AD88-90E909DA0C25}"/>
          </ac:spMkLst>
        </pc:spChg>
        <pc:spChg chg="mod">
          <ac:chgData name="Martin, Ian (DLSLtd,RAL,TEC)" userId="115fc887-d2f4-40cb-b8cf-b841e9c05e83" providerId="ADAL" clId="{294C31A6-DA9E-4B2E-B34F-1254D157A308}" dt="2022-06-21T15:52:14.991" v="2064" actId="6549"/>
          <ac:spMkLst>
            <pc:docMk/>
            <pc:sldMk cId="1288547292" sldId="353"/>
            <ac:spMk id="8" creationId="{3E20C7B9-4713-45CE-A6FE-1318F2250F6C}"/>
          </ac:spMkLst>
        </pc:spChg>
      </pc:sldChg>
    </pc:docChg>
  </pc:docChgLst>
  <pc:docChgLst>
    <pc:chgData name="Martin, Ian (DLSLtd,RAL,TEC)" userId="115fc887-d2f4-40cb-b8cf-b841e9c05e83" providerId="ADAL" clId="{9310A8D7-D470-4317-92B2-D5C7C503887C}"/>
    <pc:docChg chg="undo custSel addSld delSld modSld modMainMaster">
      <pc:chgData name="Martin, Ian (DLSLtd,RAL,TEC)" userId="115fc887-d2f4-40cb-b8cf-b841e9c05e83" providerId="ADAL" clId="{9310A8D7-D470-4317-92B2-D5C7C503887C}" dt="2020-07-14T11:47:40.841" v="1298" actId="20577"/>
      <pc:docMkLst>
        <pc:docMk/>
      </pc:docMkLst>
      <pc:sldChg chg="modSp">
        <pc:chgData name="Martin, Ian (DLSLtd,RAL,TEC)" userId="115fc887-d2f4-40cb-b8cf-b841e9c05e83" providerId="ADAL" clId="{9310A8D7-D470-4317-92B2-D5C7C503887C}" dt="2020-07-14T10:31:09.377" v="98" actId="27636"/>
        <pc:sldMkLst>
          <pc:docMk/>
          <pc:sldMk cId="1061980302" sldId="256"/>
        </pc:sldMkLst>
        <pc:spChg chg="mod">
          <ac:chgData name="Martin, Ian (DLSLtd,RAL,TEC)" userId="115fc887-d2f4-40cb-b8cf-b841e9c05e83" providerId="ADAL" clId="{9310A8D7-D470-4317-92B2-D5C7C503887C}" dt="2020-07-14T10:30:37.637" v="47" actId="1076"/>
          <ac:spMkLst>
            <pc:docMk/>
            <pc:sldMk cId="1061980302" sldId="256"/>
            <ac:spMk id="2" creationId="{00000000-0000-0000-0000-000000000000}"/>
          </ac:spMkLst>
        </pc:spChg>
        <pc:spChg chg="mod">
          <ac:chgData name="Martin, Ian (DLSLtd,RAL,TEC)" userId="115fc887-d2f4-40cb-b8cf-b841e9c05e83" providerId="ADAL" clId="{9310A8D7-D470-4317-92B2-D5C7C503887C}" dt="2020-07-14T10:31:09.377" v="98" actId="27636"/>
          <ac:spMkLst>
            <pc:docMk/>
            <pc:sldMk cId="1061980302" sldId="256"/>
            <ac:spMk id="3" creationId="{00000000-0000-0000-0000-000000000000}"/>
          </ac:spMkLst>
        </pc:spChg>
      </pc:sldChg>
      <pc:sldChg chg="del">
        <pc:chgData name="Martin, Ian (DLSLtd,RAL,TEC)" userId="115fc887-d2f4-40cb-b8cf-b841e9c05e83" providerId="ADAL" clId="{9310A8D7-D470-4317-92B2-D5C7C503887C}" dt="2020-07-14T10:32:25.369" v="157" actId="2696"/>
        <pc:sldMkLst>
          <pc:docMk/>
          <pc:sldMk cId="3046338400" sldId="257"/>
        </pc:sldMkLst>
      </pc:sldChg>
      <pc:sldChg chg="del">
        <pc:chgData name="Martin, Ian (DLSLtd,RAL,TEC)" userId="115fc887-d2f4-40cb-b8cf-b841e9c05e83" providerId="ADAL" clId="{9310A8D7-D470-4317-92B2-D5C7C503887C}" dt="2020-07-14T10:32:28.609" v="159" actId="2696"/>
        <pc:sldMkLst>
          <pc:docMk/>
          <pc:sldMk cId="2904667686" sldId="258"/>
        </pc:sldMkLst>
      </pc:sldChg>
      <pc:sldChg chg="del">
        <pc:chgData name="Martin, Ian (DLSLtd,RAL,TEC)" userId="115fc887-d2f4-40cb-b8cf-b841e9c05e83" providerId="ADAL" clId="{9310A8D7-D470-4317-92B2-D5C7C503887C}" dt="2020-07-14T10:32:29.195" v="160" actId="2696"/>
        <pc:sldMkLst>
          <pc:docMk/>
          <pc:sldMk cId="2359965806" sldId="259"/>
        </pc:sldMkLst>
      </pc:sldChg>
      <pc:sldChg chg="del">
        <pc:chgData name="Martin, Ian (DLSLtd,RAL,TEC)" userId="115fc887-d2f4-40cb-b8cf-b841e9c05e83" providerId="ADAL" clId="{9310A8D7-D470-4317-92B2-D5C7C503887C}" dt="2020-07-14T10:32:29.743" v="161" actId="2696"/>
        <pc:sldMkLst>
          <pc:docMk/>
          <pc:sldMk cId="3202329497" sldId="260"/>
        </pc:sldMkLst>
      </pc:sldChg>
      <pc:sldChg chg="del">
        <pc:chgData name="Martin, Ian (DLSLtd,RAL,TEC)" userId="115fc887-d2f4-40cb-b8cf-b841e9c05e83" providerId="ADAL" clId="{9310A8D7-D470-4317-92B2-D5C7C503887C}" dt="2020-07-14T10:32:30.383" v="162" actId="2696"/>
        <pc:sldMkLst>
          <pc:docMk/>
          <pc:sldMk cId="535994981" sldId="261"/>
        </pc:sldMkLst>
      </pc:sldChg>
      <pc:sldChg chg="del">
        <pc:chgData name="Martin, Ian (DLSLtd,RAL,TEC)" userId="115fc887-d2f4-40cb-b8cf-b841e9c05e83" providerId="ADAL" clId="{9310A8D7-D470-4317-92B2-D5C7C503887C}" dt="2020-07-14T10:32:31.062" v="163" actId="2696"/>
        <pc:sldMkLst>
          <pc:docMk/>
          <pc:sldMk cId="1872597156" sldId="262"/>
        </pc:sldMkLst>
      </pc:sldChg>
      <pc:sldChg chg="del">
        <pc:chgData name="Martin, Ian (DLSLtd,RAL,TEC)" userId="115fc887-d2f4-40cb-b8cf-b841e9c05e83" providerId="ADAL" clId="{9310A8D7-D470-4317-92B2-D5C7C503887C}" dt="2020-07-14T10:32:31.516" v="164" actId="2696"/>
        <pc:sldMkLst>
          <pc:docMk/>
          <pc:sldMk cId="1126347473" sldId="263"/>
        </pc:sldMkLst>
      </pc:sldChg>
      <pc:sldChg chg="del">
        <pc:chgData name="Martin, Ian (DLSLtd,RAL,TEC)" userId="115fc887-d2f4-40cb-b8cf-b841e9c05e83" providerId="ADAL" clId="{9310A8D7-D470-4317-92B2-D5C7C503887C}" dt="2020-07-14T10:32:32.065" v="165" actId="2696"/>
        <pc:sldMkLst>
          <pc:docMk/>
          <pc:sldMk cId="23032681" sldId="264"/>
        </pc:sldMkLst>
      </pc:sldChg>
      <pc:sldChg chg="del">
        <pc:chgData name="Martin, Ian (DLSLtd,RAL,TEC)" userId="115fc887-d2f4-40cb-b8cf-b841e9c05e83" providerId="ADAL" clId="{9310A8D7-D470-4317-92B2-D5C7C503887C}" dt="2020-07-14T10:32:32.603" v="166" actId="2696"/>
        <pc:sldMkLst>
          <pc:docMk/>
          <pc:sldMk cId="284876612" sldId="265"/>
        </pc:sldMkLst>
      </pc:sldChg>
      <pc:sldChg chg="del">
        <pc:chgData name="Martin, Ian (DLSLtd,RAL,TEC)" userId="115fc887-d2f4-40cb-b8cf-b841e9c05e83" providerId="ADAL" clId="{9310A8D7-D470-4317-92B2-D5C7C503887C}" dt="2020-07-14T10:32:33.151" v="167" actId="2696"/>
        <pc:sldMkLst>
          <pc:docMk/>
          <pc:sldMk cId="1753000095" sldId="266"/>
        </pc:sldMkLst>
      </pc:sldChg>
      <pc:sldChg chg="del">
        <pc:chgData name="Martin, Ian (DLSLtd,RAL,TEC)" userId="115fc887-d2f4-40cb-b8cf-b841e9c05e83" providerId="ADAL" clId="{9310A8D7-D470-4317-92B2-D5C7C503887C}" dt="2020-07-14T10:32:33.652" v="168" actId="2696"/>
        <pc:sldMkLst>
          <pc:docMk/>
          <pc:sldMk cId="2425931275" sldId="267"/>
        </pc:sldMkLst>
      </pc:sldChg>
      <pc:sldChg chg="del">
        <pc:chgData name="Martin, Ian (DLSLtd,RAL,TEC)" userId="115fc887-d2f4-40cb-b8cf-b841e9c05e83" providerId="ADAL" clId="{9310A8D7-D470-4317-92B2-D5C7C503887C}" dt="2020-07-14T10:32:37.674" v="172" actId="2696"/>
        <pc:sldMkLst>
          <pc:docMk/>
          <pc:sldMk cId="2166372770" sldId="268"/>
        </pc:sldMkLst>
      </pc:sldChg>
      <pc:sldChg chg="del">
        <pc:chgData name="Martin, Ian (DLSLtd,RAL,TEC)" userId="115fc887-d2f4-40cb-b8cf-b841e9c05e83" providerId="ADAL" clId="{9310A8D7-D470-4317-92B2-D5C7C503887C}" dt="2020-07-14T10:32:38.375" v="173" actId="2696"/>
        <pc:sldMkLst>
          <pc:docMk/>
          <pc:sldMk cId="3476112977" sldId="269"/>
        </pc:sldMkLst>
      </pc:sldChg>
      <pc:sldChg chg="del">
        <pc:chgData name="Martin, Ian (DLSLtd,RAL,TEC)" userId="115fc887-d2f4-40cb-b8cf-b841e9c05e83" providerId="ADAL" clId="{9310A8D7-D470-4317-92B2-D5C7C503887C}" dt="2020-07-14T10:32:34.096" v="169" actId="2696"/>
        <pc:sldMkLst>
          <pc:docMk/>
          <pc:sldMk cId="2688168477" sldId="271"/>
        </pc:sldMkLst>
      </pc:sldChg>
      <pc:sldChg chg="del">
        <pc:chgData name="Martin, Ian (DLSLtd,RAL,TEC)" userId="115fc887-d2f4-40cb-b8cf-b841e9c05e83" providerId="ADAL" clId="{9310A8D7-D470-4317-92B2-D5C7C503887C}" dt="2020-07-14T10:32:36.587" v="171" actId="2696"/>
        <pc:sldMkLst>
          <pc:docMk/>
          <pc:sldMk cId="3565080178" sldId="272"/>
        </pc:sldMkLst>
      </pc:sldChg>
      <pc:sldChg chg="del">
        <pc:chgData name="Martin, Ian (DLSLtd,RAL,TEC)" userId="115fc887-d2f4-40cb-b8cf-b841e9c05e83" providerId="ADAL" clId="{9310A8D7-D470-4317-92B2-D5C7C503887C}" dt="2020-07-14T10:32:54.761" v="185" actId="2696"/>
        <pc:sldMkLst>
          <pc:docMk/>
          <pc:sldMk cId="3017850597" sldId="273"/>
        </pc:sldMkLst>
      </pc:sldChg>
      <pc:sldChg chg="del">
        <pc:chgData name="Martin, Ian (DLSLtd,RAL,TEC)" userId="115fc887-d2f4-40cb-b8cf-b841e9c05e83" providerId="ADAL" clId="{9310A8D7-D470-4317-92B2-D5C7C503887C}" dt="2020-07-14T10:32:40.198" v="175" actId="2696"/>
        <pc:sldMkLst>
          <pc:docMk/>
          <pc:sldMk cId="1724303166" sldId="274"/>
        </pc:sldMkLst>
      </pc:sldChg>
      <pc:sldChg chg="del">
        <pc:chgData name="Martin, Ian (DLSLtd,RAL,TEC)" userId="115fc887-d2f4-40cb-b8cf-b841e9c05e83" providerId="ADAL" clId="{9310A8D7-D470-4317-92B2-D5C7C503887C}" dt="2020-07-14T10:32:44.062" v="176" actId="2696"/>
        <pc:sldMkLst>
          <pc:docMk/>
          <pc:sldMk cId="3978253675" sldId="275"/>
        </pc:sldMkLst>
      </pc:sldChg>
      <pc:sldChg chg="del">
        <pc:chgData name="Martin, Ian (DLSLtd,RAL,TEC)" userId="115fc887-d2f4-40cb-b8cf-b841e9c05e83" providerId="ADAL" clId="{9310A8D7-D470-4317-92B2-D5C7C503887C}" dt="2020-07-14T10:32:45.929" v="177" actId="2696"/>
        <pc:sldMkLst>
          <pc:docMk/>
          <pc:sldMk cId="3413891282" sldId="276"/>
        </pc:sldMkLst>
      </pc:sldChg>
      <pc:sldChg chg="del">
        <pc:chgData name="Martin, Ian (DLSLtd,RAL,TEC)" userId="115fc887-d2f4-40cb-b8cf-b841e9c05e83" providerId="ADAL" clId="{9310A8D7-D470-4317-92B2-D5C7C503887C}" dt="2020-07-14T10:32:47.534" v="178" actId="2696"/>
        <pc:sldMkLst>
          <pc:docMk/>
          <pc:sldMk cId="2444624699" sldId="277"/>
        </pc:sldMkLst>
      </pc:sldChg>
      <pc:sldChg chg="del">
        <pc:chgData name="Martin, Ian (DLSLtd,RAL,TEC)" userId="115fc887-d2f4-40cb-b8cf-b841e9c05e83" providerId="ADAL" clId="{9310A8D7-D470-4317-92B2-D5C7C503887C}" dt="2020-07-14T10:32:49.176" v="180" actId="2696"/>
        <pc:sldMkLst>
          <pc:docMk/>
          <pc:sldMk cId="3517644823" sldId="278"/>
        </pc:sldMkLst>
      </pc:sldChg>
      <pc:sldChg chg="del">
        <pc:chgData name="Martin, Ian (DLSLtd,RAL,TEC)" userId="115fc887-d2f4-40cb-b8cf-b841e9c05e83" providerId="ADAL" clId="{9310A8D7-D470-4317-92B2-D5C7C503887C}" dt="2020-07-14T10:32:50.025" v="181" actId="2696"/>
        <pc:sldMkLst>
          <pc:docMk/>
          <pc:sldMk cId="3924898763" sldId="279"/>
        </pc:sldMkLst>
      </pc:sldChg>
      <pc:sldChg chg="del">
        <pc:chgData name="Martin, Ian (DLSLtd,RAL,TEC)" userId="115fc887-d2f4-40cb-b8cf-b841e9c05e83" providerId="ADAL" clId="{9310A8D7-D470-4317-92B2-D5C7C503887C}" dt="2020-07-14T10:32:50.780" v="182" actId="2696"/>
        <pc:sldMkLst>
          <pc:docMk/>
          <pc:sldMk cId="2054023580" sldId="280"/>
        </pc:sldMkLst>
      </pc:sldChg>
      <pc:sldChg chg="del">
        <pc:chgData name="Martin, Ian (DLSLtd,RAL,TEC)" userId="115fc887-d2f4-40cb-b8cf-b841e9c05e83" providerId="ADAL" clId="{9310A8D7-D470-4317-92B2-D5C7C503887C}" dt="2020-07-14T10:32:53.050" v="183" actId="2696"/>
        <pc:sldMkLst>
          <pc:docMk/>
          <pc:sldMk cId="3181662481" sldId="281"/>
        </pc:sldMkLst>
      </pc:sldChg>
      <pc:sldChg chg="del">
        <pc:chgData name="Martin, Ian (DLSLtd,RAL,TEC)" userId="115fc887-d2f4-40cb-b8cf-b841e9c05e83" providerId="ADAL" clId="{9310A8D7-D470-4317-92B2-D5C7C503887C}" dt="2020-07-14T10:32:39.178" v="174" actId="2696"/>
        <pc:sldMkLst>
          <pc:docMk/>
          <pc:sldMk cId="939601849" sldId="282"/>
        </pc:sldMkLst>
      </pc:sldChg>
      <pc:sldChg chg="del">
        <pc:chgData name="Martin, Ian (DLSLtd,RAL,TEC)" userId="115fc887-d2f4-40cb-b8cf-b841e9c05e83" providerId="ADAL" clId="{9310A8D7-D470-4317-92B2-D5C7C503887C}" dt="2020-07-14T10:32:53.905" v="184" actId="2696"/>
        <pc:sldMkLst>
          <pc:docMk/>
          <pc:sldMk cId="3130965004" sldId="283"/>
        </pc:sldMkLst>
      </pc:sldChg>
      <pc:sldChg chg="del">
        <pc:chgData name="Martin, Ian (DLSLtd,RAL,TEC)" userId="115fc887-d2f4-40cb-b8cf-b841e9c05e83" providerId="ADAL" clId="{9310A8D7-D470-4317-92B2-D5C7C503887C}" dt="2020-07-14T10:32:55.594" v="186" actId="2696"/>
        <pc:sldMkLst>
          <pc:docMk/>
          <pc:sldMk cId="1423713104" sldId="284"/>
        </pc:sldMkLst>
      </pc:sldChg>
      <pc:sldChg chg="addSp delSp modSp">
        <pc:chgData name="Martin, Ian (DLSLtd,RAL,TEC)" userId="115fc887-d2f4-40cb-b8cf-b841e9c05e83" providerId="ADAL" clId="{9310A8D7-D470-4317-92B2-D5C7C503887C}" dt="2020-07-14T10:57:54.702" v="1255"/>
        <pc:sldMkLst>
          <pc:docMk/>
          <pc:sldMk cId="2500088256" sldId="285"/>
        </pc:sldMkLst>
        <pc:spChg chg="del">
          <ac:chgData name="Martin, Ian (DLSLtd,RAL,TEC)" userId="115fc887-d2f4-40cb-b8cf-b841e9c05e83" providerId="ADAL" clId="{9310A8D7-D470-4317-92B2-D5C7C503887C}" dt="2020-07-14T10:33:11.754" v="190" actId="478"/>
          <ac:spMkLst>
            <pc:docMk/>
            <pc:sldMk cId="2500088256" sldId="285"/>
            <ac:spMk id="2" creationId="{00000000-0000-0000-0000-000000000000}"/>
          </ac:spMkLst>
        </pc:spChg>
        <pc:spChg chg="del mod">
          <ac:chgData name="Martin, Ian (DLSLtd,RAL,TEC)" userId="115fc887-d2f4-40cb-b8cf-b841e9c05e83" providerId="ADAL" clId="{9310A8D7-D470-4317-92B2-D5C7C503887C}" dt="2020-07-14T10:57:54.016" v="1254" actId="478"/>
          <ac:spMkLst>
            <pc:docMk/>
            <pc:sldMk cId="2500088256" sldId="285"/>
            <ac:spMk id="6" creationId="{1DF6065E-D267-490A-A855-422DD44D0142}"/>
          </ac:spMkLst>
        </pc:spChg>
        <pc:spChg chg="add">
          <ac:chgData name="Martin, Ian (DLSLtd,RAL,TEC)" userId="115fc887-d2f4-40cb-b8cf-b841e9c05e83" providerId="ADAL" clId="{9310A8D7-D470-4317-92B2-D5C7C503887C}" dt="2020-07-14T10:33:36.598" v="195"/>
          <ac:spMkLst>
            <pc:docMk/>
            <pc:sldMk cId="2500088256" sldId="285"/>
            <ac:spMk id="7" creationId="{D8988D09-C5FB-4C90-BF1F-D394B5CC1AB3}"/>
          </ac:spMkLst>
        </pc:spChg>
        <pc:spChg chg="add">
          <ac:chgData name="Martin, Ian (DLSLtd,RAL,TEC)" userId="115fc887-d2f4-40cb-b8cf-b841e9c05e83" providerId="ADAL" clId="{9310A8D7-D470-4317-92B2-D5C7C503887C}" dt="2020-07-14T10:57:54.702" v="1255"/>
          <ac:spMkLst>
            <pc:docMk/>
            <pc:sldMk cId="2500088256" sldId="285"/>
            <ac:spMk id="8" creationId="{3E20C7B9-4713-45CE-A6FE-1318F2250F6C}"/>
          </ac:spMkLst>
        </pc:spChg>
      </pc:sldChg>
      <pc:sldChg chg="del">
        <pc:chgData name="Martin, Ian (DLSLtd,RAL,TEC)" userId="115fc887-d2f4-40cb-b8cf-b841e9c05e83" providerId="ADAL" clId="{9310A8D7-D470-4317-92B2-D5C7C503887C}" dt="2020-07-14T10:32:48.282" v="179" actId="2696"/>
        <pc:sldMkLst>
          <pc:docMk/>
          <pc:sldMk cId="4163875161" sldId="287"/>
        </pc:sldMkLst>
      </pc:sldChg>
      <pc:sldChg chg="del">
        <pc:chgData name="Martin, Ian (DLSLtd,RAL,TEC)" userId="115fc887-d2f4-40cb-b8cf-b841e9c05e83" providerId="ADAL" clId="{9310A8D7-D470-4317-92B2-D5C7C503887C}" dt="2020-07-14T10:32:36.023" v="170" actId="2696"/>
        <pc:sldMkLst>
          <pc:docMk/>
          <pc:sldMk cId="1713711354" sldId="288"/>
        </pc:sldMkLst>
      </pc:sldChg>
      <pc:sldChg chg="del">
        <pc:chgData name="Martin, Ian (DLSLtd,RAL,TEC)" userId="115fc887-d2f4-40cb-b8cf-b841e9c05e83" providerId="ADAL" clId="{9310A8D7-D470-4317-92B2-D5C7C503887C}" dt="2020-07-14T10:32:56.697" v="187" actId="2696"/>
        <pc:sldMkLst>
          <pc:docMk/>
          <pc:sldMk cId="3788467549" sldId="289"/>
        </pc:sldMkLst>
      </pc:sldChg>
      <pc:sldChg chg="del">
        <pc:chgData name="Martin, Ian (DLSLtd,RAL,TEC)" userId="115fc887-d2f4-40cb-b8cf-b841e9c05e83" providerId="ADAL" clId="{9310A8D7-D470-4317-92B2-D5C7C503887C}" dt="2020-07-14T10:32:27.907" v="158" actId="2696"/>
        <pc:sldMkLst>
          <pc:docMk/>
          <pc:sldMk cId="97592614" sldId="290"/>
        </pc:sldMkLst>
      </pc:sldChg>
      <pc:sldChg chg="addSp delSp modSp add">
        <pc:chgData name="Martin, Ian (DLSLtd,RAL,TEC)" userId="115fc887-d2f4-40cb-b8cf-b841e9c05e83" providerId="ADAL" clId="{9310A8D7-D470-4317-92B2-D5C7C503887C}" dt="2020-07-14T10:51:36.100" v="1071" actId="20577"/>
        <pc:sldMkLst>
          <pc:docMk/>
          <pc:sldMk cId="412298604" sldId="291"/>
        </pc:sldMkLst>
        <pc:spChg chg="mod">
          <ac:chgData name="Martin, Ian (DLSLtd,RAL,TEC)" userId="115fc887-d2f4-40cb-b8cf-b841e9c05e83" providerId="ADAL" clId="{9310A8D7-D470-4317-92B2-D5C7C503887C}" dt="2020-07-14T10:33:27.001" v="194" actId="20577"/>
          <ac:spMkLst>
            <pc:docMk/>
            <pc:sldMk cId="412298604" sldId="291"/>
            <ac:spMk id="2" creationId="{00000000-0000-0000-0000-000000000000}"/>
          </ac:spMkLst>
        </pc:spChg>
        <pc:spChg chg="del">
          <ac:chgData name="Martin, Ian (DLSLtd,RAL,TEC)" userId="115fc887-d2f4-40cb-b8cf-b841e9c05e83" providerId="ADAL" clId="{9310A8D7-D470-4317-92B2-D5C7C503887C}" dt="2020-07-14T10:20:47.186" v="1" actId="478"/>
          <ac:spMkLst>
            <pc:docMk/>
            <pc:sldMk cId="412298604" sldId="291"/>
            <ac:spMk id="4" creationId="{00000000-0000-0000-0000-000000000000}"/>
          </ac:spMkLst>
        </pc:spChg>
        <pc:spChg chg="add del mod">
          <ac:chgData name="Martin, Ian (DLSLtd,RAL,TEC)" userId="115fc887-d2f4-40cb-b8cf-b841e9c05e83" providerId="ADAL" clId="{9310A8D7-D470-4317-92B2-D5C7C503887C}" dt="2020-07-14T10:20:48.891" v="2" actId="478"/>
          <ac:spMkLst>
            <pc:docMk/>
            <pc:sldMk cId="412298604" sldId="291"/>
            <ac:spMk id="6" creationId="{0D81C3EA-24FE-48A7-B88B-96AECA2CC3DD}"/>
          </ac:spMkLst>
        </pc:spChg>
        <pc:spChg chg="mod">
          <ac:chgData name="Martin, Ian (DLSLtd,RAL,TEC)" userId="115fc887-d2f4-40cb-b8cf-b841e9c05e83" providerId="ADAL" clId="{9310A8D7-D470-4317-92B2-D5C7C503887C}" dt="2020-07-14T10:51:36.100" v="1071" actId="20577"/>
          <ac:spMkLst>
            <pc:docMk/>
            <pc:sldMk cId="412298604" sldId="291"/>
            <ac:spMk id="8" creationId="{264473B7-FE33-4C10-BFAF-B5C03E2ADAF6}"/>
          </ac:spMkLst>
        </pc:spChg>
        <pc:spChg chg="add mod">
          <ac:chgData name="Martin, Ian (DLSLtd,RAL,TEC)" userId="115fc887-d2f4-40cb-b8cf-b841e9c05e83" providerId="ADAL" clId="{9310A8D7-D470-4317-92B2-D5C7C503887C}" dt="2020-07-14T10:33:51.975" v="215" actId="20577"/>
          <ac:spMkLst>
            <pc:docMk/>
            <pc:sldMk cId="412298604" sldId="291"/>
            <ac:spMk id="9" creationId="{C0DC771F-4A99-4ED4-9128-DECBF34B48AD}"/>
          </ac:spMkLst>
        </pc:spChg>
        <pc:spChg chg="add mod">
          <ac:chgData name="Martin, Ian (DLSLtd,RAL,TEC)" userId="115fc887-d2f4-40cb-b8cf-b841e9c05e83" providerId="ADAL" clId="{9310A8D7-D470-4317-92B2-D5C7C503887C}" dt="2020-07-14T10:38:20.101" v="470" actId="571"/>
          <ac:spMkLst>
            <pc:docMk/>
            <pc:sldMk cId="412298604" sldId="291"/>
            <ac:spMk id="10" creationId="{4F990AA6-D17B-45C2-BF4D-80101BAE12B5}"/>
          </ac:spMkLst>
        </pc:spChg>
        <pc:picChg chg="del">
          <ac:chgData name="Martin, Ian (DLSLtd,RAL,TEC)" userId="115fc887-d2f4-40cb-b8cf-b841e9c05e83" providerId="ADAL" clId="{9310A8D7-D470-4317-92B2-D5C7C503887C}" dt="2020-07-14T10:33:03.384" v="188" actId="478"/>
          <ac:picMkLst>
            <pc:docMk/>
            <pc:sldMk cId="412298604" sldId="291"/>
            <ac:picMk id="7" creationId="{AE6BB04E-D27A-4B76-9360-CCDF7846B6B6}"/>
          </ac:picMkLst>
        </pc:picChg>
      </pc:sldChg>
      <pc:sldChg chg="modSp add">
        <pc:chgData name="Martin, Ian (DLSLtd,RAL,TEC)" userId="115fc887-d2f4-40cb-b8cf-b841e9c05e83" providerId="ADAL" clId="{9310A8D7-D470-4317-92B2-D5C7C503887C}" dt="2020-07-14T11:47:40.841" v="1298" actId="20577"/>
        <pc:sldMkLst>
          <pc:docMk/>
          <pc:sldMk cId="1533892239" sldId="292"/>
        </pc:sldMkLst>
        <pc:spChg chg="mod">
          <ac:chgData name="Martin, Ian (DLSLtd,RAL,TEC)" userId="115fc887-d2f4-40cb-b8cf-b841e9c05e83" providerId="ADAL" clId="{9310A8D7-D470-4317-92B2-D5C7C503887C}" dt="2020-07-14T11:47:40.841" v="1298" actId="20577"/>
          <ac:spMkLst>
            <pc:docMk/>
            <pc:sldMk cId="1533892239" sldId="292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9310A8D7-D470-4317-92B2-D5C7C503887C}" dt="2020-07-14T10:51:41.346" v="1075" actId="20577"/>
          <ac:spMkLst>
            <pc:docMk/>
            <pc:sldMk cId="1533892239" sldId="292"/>
            <ac:spMk id="9" creationId="{C0DC771F-4A99-4ED4-9128-DECBF34B48AD}"/>
          </ac:spMkLst>
        </pc:spChg>
      </pc:sldChg>
      <pc:sldChg chg="modSp add">
        <pc:chgData name="Martin, Ian (DLSLtd,RAL,TEC)" userId="115fc887-d2f4-40cb-b8cf-b841e9c05e83" providerId="ADAL" clId="{9310A8D7-D470-4317-92B2-D5C7C503887C}" dt="2020-07-14T10:39:56.159" v="555" actId="20577"/>
        <pc:sldMkLst>
          <pc:docMk/>
          <pc:sldMk cId="1327984699" sldId="293"/>
        </pc:sldMkLst>
        <pc:spChg chg="mod">
          <ac:chgData name="Martin, Ian (DLSLtd,RAL,TEC)" userId="115fc887-d2f4-40cb-b8cf-b841e9c05e83" providerId="ADAL" clId="{9310A8D7-D470-4317-92B2-D5C7C503887C}" dt="2020-07-14T10:39:56.159" v="555" actId="20577"/>
          <ac:spMkLst>
            <pc:docMk/>
            <pc:sldMk cId="1327984699" sldId="293"/>
            <ac:spMk id="9" creationId="{C0DC771F-4A99-4ED4-9128-DECBF34B48AD}"/>
          </ac:spMkLst>
        </pc:spChg>
      </pc:sldChg>
      <pc:sldChg chg="modSp add">
        <pc:chgData name="Martin, Ian (DLSLtd,RAL,TEC)" userId="115fc887-d2f4-40cb-b8cf-b841e9c05e83" providerId="ADAL" clId="{9310A8D7-D470-4317-92B2-D5C7C503887C}" dt="2020-07-14T10:43:29.619" v="780" actId="20577"/>
        <pc:sldMkLst>
          <pc:docMk/>
          <pc:sldMk cId="3177207672" sldId="294"/>
        </pc:sldMkLst>
        <pc:spChg chg="mod">
          <ac:chgData name="Martin, Ian (DLSLtd,RAL,TEC)" userId="115fc887-d2f4-40cb-b8cf-b841e9c05e83" providerId="ADAL" clId="{9310A8D7-D470-4317-92B2-D5C7C503887C}" dt="2020-07-14T10:43:29.619" v="780" actId="20577"/>
          <ac:spMkLst>
            <pc:docMk/>
            <pc:sldMk cId="3177207672" sldId="294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9310A8D7-D470-4317-92B2-D5C7C503887C}" dt="2020-07-14T10:42:02.135" v="594" actId="20577"/>
          <ac:spMkLst>
            <pc:docMk/>
            <pc:sldMk cId="3177207672" sldId="294"/>
            <ac:spMk id="9" creationId="{C0DC771F-4A99-4ED4-9128-DECBF34B48AD}"/>
          </ac:spMkLst>
        </pc:spChg>
      </pc:sldChg>
      <pc:sldChg chg="modSp add">
        <pc:chgData name="Martin, Ian (DLSLtd,RAL,TEC)" userId="115fc887-d2f4-40cb-b8cf-b841e9c05e83" providerId="ADAL" clId="{9310A8D7-D470-4317-92B2-D5C7C503887C}" dt="2020-07-14T10:40:20.371" v="584" actId="20577"/>
        <pc:sldMkLst>
          <pc:docMk/>
          <pc:sldMk cId="2544249774" sldId="295"/>
        </pc:sldMkLst>
        <pc:spChg chg="mod">
          <ac:chgData name="Martin, Ian (DLSLtd,RAL,TEC)" userId="115fc887-d2f4-40cb-b8cf-b841e9c05e83" providerId="ADAL" clId="{9310A8D7-D470-4317-92B2-D5C7C503887C}" dt="2020-07-14T10:40:20.371" v="584" actId="20577"/>
          <ac:spMkLst>
            <pc:docMk/>
            <pc:sldMk cId="2544249774" sldId="295"/>
            <ac:spMk id="9" creationId="{C0DC771F-4A99-4ED4-9128-DECBF34B48AD}"/>
          </ac:spMkLst>
        </pc:spChg>
      </pc:sldChg>
      <pc:sldChg chg="modSp">
        <pc:chgData name="Martin, Ian (DLSLtd,RAL,TEC)" userId="115fc887-d2f4-40cb-b8cf-b841e9c05e83" providerId="ADAL" clId="{9310A8D7-D470-4317-92B2-D5C7C503887C}" dt="2020-07-14T10:52:27.470" v="1076" actId="20577"/>
        <pc:sldMkLst>
          <pc:docMk/>
          <pc:sldMk cId="4012389566" sldId="296"/>
        </pc:sldMkLst>
        <pc:spChg chg="mod">
          <ac:chgData name="Martin, Ian (DLSLtd,RAL,TEC)" userId="115fc887-d2f4-40cb-b8cf-b841e9c05e83" providerId="ADAL" clId="{9310A8D7-D470-4317-92B2-D5C7C503887C}" dt="2020-07-14T10:52:27.470" v="1076" actId="20577"/>
          <ac:spMkLst>
            <pc:docMk/>
            <pc:sldMk cId="4012389566" sldId="296"/>
            <ac:spMk id="9" creationId="{C0DC771F-4A99-4ED4-9128-DECBF34B48AD}"/>
          </ac:spMkLst>
        </pc:spChg>
      </pc:sldChg>
      <pc:sldChg chg="modSp">
        <pc:chgData name="Martin, Ian (DLSLtd,RAL,TEC)" userId="115fc887-d2f4-40cb-b8cf-b841e9c05e83" providerId="ADAL" clId="{9310A8D7-D470-4317-92B2-D5C7C503887C}" dt="2020-07-14T10:53:24.607" v="1144" actId="20577"/>
        <pc:sldMkLst>
          <pc:docMk/>
          <pc:sldMk cId="1804322556" sldId="297"/>
        </pc:sldMkLst>
        <pc:spChg chg="mod">
          <ac:chgData name="Martin, Ian (DLSLtd,RAL,TEC)" userId="115fc887-d2f4-40cb-b8cf-b841e9c05e83" providerId="ADAL" clId="{9310A8D7-D470-4317-92B2-D5C7C503887C}" dt="2020-07-14T10:53:24.607" v="1144" actId="20577"/>
          <ac:spMkLst>
            <pc:docMk/>
            <pc:sldMk cId="1804322556" sldId="297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9310A8D7-D470-4317-92B2-D5C7C503887C}" dt="2020-07-14T10:52:31.498" v="1077" actId="20577"/>
          <ac:spMkLst>
            <pc:docMk/>
            <pc:sldMk cId="1804322556" sldId="297"/>
            <ac:spMk id="9" creationId="{C0DC771F-4A99-4ED4-9128-DECBF34B48AD}"/>
          </ac:spMkLst>
        </pc:spChg>
      </pc:sldChg>
      <pc:sldChg chg="modSp">
        <pc:chgData name="Martin, Ian (DLSLtd,RAL,TEC)" userId="115fc887-d2f4-40cb-b8cf-b841e9c05e83" providerId="ADAL" clId="{9310A8D7-D470-4317-92B2-D5C7C503887C}" dt="2020-07-14T10:52:35.811" v="1078" actId="20577"/>
        <pc:sldMkLst>
          <pc:docMk/>
          <pc:sldMk cId="1490528045" sldId="298"/>
        </pc:sldMkLst>
        <pc:spChg chg="mod">
          <ac:chgData name="Martin, Ian (DLSLtd,RAL,TEC)" userId="115fc887-d2f4-40cb-b8cf-b841e9c05e83" providerId="ADAL" clId="{9310A8D7-D470-4317-92B2-D5C7C503887C}" dt="2020-07-14T10:52:35.811" v="1078" actId="20577"/>
          <ac:spMkLst>
            <pc:docMk/>
            <pc:sldMk cId="1490528045" sldId="298"/>
            <ac:spMk id="9" creationId="{C0DC771F-4A99-4ED4-9128-DECBF34B48AD}"/>
          </ac:spMkLst>
        </pc:spChg>
      </pc:sldChg>
      <pc:sldChg chg="modSp add">
        <pc:chgData name="Martin, Ian (DLSLtd,RAL,TEC)" userId="115fc887-d2f4-40cb-b8cf-b841e9c05e83" providerId="ADAL" clId="{9310A8D7-D470-4317-92B2-D5C7C503887C}" dt="2020-07-14T10:56:32.203" v="1220" actId="20577"/>
        <pc:sldMkLst>
          <pc:docMk/>
          <pc:sldMk cId="2487943726" sldId="299"/>
        </pc:sldMkLst>
        <pc:spChg chg="mod">
          <ac:chgData name="Martin, Ian (DLSLtd,RAL,TEC)" userId="115fc887-d2f4-40cb-b8cf-b841e9c05e83" providerId="ADAL" clId="{9310A8D7-D470-4317-92B2-D5C7C503887C}" dt="2020-07-14T10:56:32.203" v="1220" actId="20577"/>
          <ac:spMkLst>
            <pc:docMk/>
            <pc:sldMk cId="2487943726" sldId="299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9310A8D7-D470-4317-92B2-D5C7C503887C}" dt="2020-07-14T10:56:16.586" v="1200" actId="20577"/>
          <ac:spMkLst>
            <pc:docMk/>
            <pc:sldMk cId="2487943726" sldId="299"/>
            <ac:spMk id="9" creationId="{C0DC771F-4A99-4ED4-9128-DECBF34B48AD}"/>
          </ac:spMkLst>
        </pc:spChg>
      </pc:sldChg>
      <pc:sldChg chg="modSp add">
        <pc:chgData name="Martin, Ian (DLSLtd,RAL,TEC)" userId="115fc887-d2f4-40cb-b8cf-b841e9c05e83" providerId="ADAL" clId="{9310A8D7-D470-4317-92B2-D5C7C503887C}" dt="2020-07-14T10:57:28.627" v="1252" actId="20577"/>
        <pc:sldMkLst>
          <pc:docMk/>
          <pc:sldMk cId="2326606150" sldId="300"/>
        </pc:sldMkLst>
        <pc:spChg chg="mod">
          <ac:chgData name="Martin, Ian (DLSLtd,RAL,TEC)" userId="115fc887-d2f4-40cb-b8cf-b841e9c05e83" providerId="ADAL" clId="{9310A8D7-D470-4317-92B2-D5C7C503887C}" dt="2020-07-14T10:57:28.627" v="1252" actId="20577"/>
          <ac:spMkLst>
            <pc:docMk/>
            <pc:sldMk cId="2326606150" sldId="300"/>
            <ac:spMk id="9" creationId="{C0DC771F-4A99-4ED4-9128-DECBF34B48AD}"/>
          </ac:spMkLst>
        </pc:spChg>
      </pc:sldChg>
      <pc:sldMasterChg chg="modSldLayout">
        <pc:chgData name="Martin, Ian (DLSLtd,RAL,TEC)" userId="115fc887-d2f4-40cb-b8cf-b841e9c05e83" providerId="ADAL" clId="{9310A8D7-D470-4317-92B2-D5C7C503887C}" dt="2020-07-14T10:29:24.230" v="3" actId="478"/>
        <pc:sldMasterMkLst>
          <pc:docMk/>
          <pc:sldMasterMk cId="0" sldId="2147483659"/>
        </pc:sldMasterMkLst>
        <pc:sldLayoutChg chg="delSp">
          <pc:chgData name="Martin, Ian (DLSLtd,RAL,TEC)" userId="115fc887-d2f4-40cb-b8cf-b841e9c05e83" providerId="ADAL" clId="{9310A8D7-D470-4317-92B2-D5C7C503887C}" dt="2020-07-14T10:29:24.230" v="3" actId="478"/>
          <pc:sldLayoutMkLst>
            <pc:docMk/>
            <pc:sldMasterMk cId="0" sldId="2147483659"/>
            <pc:sldLayoutMk cId="0" sldId="2147483660"/>
          </pc:sldLayoutMkLst>
          <pc:spChg chg="del">
            <ac:chgData name="Martin, Ian (DLSLtd,RAL,TEC)" userId="115fc887-d2f4-40cb-b8cf-b841e9c05e83" providerId="ADAL" clId="{9310A8D7-D470-4317-92B2-D5C7C503887C}" dt="2020-07-14T10:29:24.230" v="3" actId="478"/>
            <ac:spMkLst>
              <pc:docMk/>
              <pc:sldMasterMk cId="0" sldId="2147483659"/>
              <pc:sldLayoutMk cId="0" sldId="2147483660"/>
              <ac:spMk id="4" creationId="{00000000-0000-0000-0000-000000000000}"/>
            </ac:spMkLst>
          </pc:spChg>
        </pc:sldLayoutChg>
      </pc:sldMasterChg>
    </pc:docChg>
  </pc:docChgLst>
  <pc:docChgLst>
    <pc:chgData name="Martin, Ian (DLSLtd,RAL,TEC)" userId="115fc887-d2f4-40cb-b8cf-b841e9c05e83" providerId="ADAL" clId="{B5FAD218-E644-442E-B680-13419E80FA28}"/>
    <pc:docChg chg="undo custSel addSld delSld modSld">
      <pc:chgData name="Martin, Ian (DLSLtd,RAL,TEC)" userId="115fc887-d2f4-40cb-b8cf-b841e9c05e83" providerId="ADAL" clId="{B5FAD218-E644-442E-B680-13419E80FA28}" dt="2022-06-23T09:39:51.255" v="1200" actId="20577"/>
      <pc:docMkLst>
        <pc:docMk/>
      </pc:docMkLst>
      <pc:sldChg chg="modSp mod">
        <pc:chgData name="Martin, Ian (DLSLtd,RAL,TEC)" userId="115fc887-d2f4-40cb-b8cf-b841e9c05e83" providerId="ADAL" clId="{B5FAD218-E644-442E-B680-13419E80FA28}" dt="2022-06-23T07:49:27.503" v="59" actId="20577"/>
        <pc:sldMkLst>
          <pc:docMk/>
          <pc:sldMk cId="2500088256" sldId="285"/>
        </pc:sldMkLst>
        <pc:spChg chg="mod">
          <ac:chgData name="Martin, Ian (DLSLtd,RAL,TEC)" userId="115fc887-d2f4-40cb-b8cf-b841e9c05e83" providerId="ADAL" clId="{B5FAD218-E644-442E-B680-13419E80FA28}" dt="2022-06-23T07:49:27.503" v="59" actId="20577"/>
          <ac:spMkLst>
            <pc:docMk/>
            <pc:sldMk cId="2500088256" sldId="285"/>
            <ac:spMk id="8" creationId="{3E20C7B9-4713-45CE-A6FE-1318F2250F6C}"/>
          </ac:spMkLst>
        </pc:spChg>
      </pc:sldChg>
      <pc:sldChg chg="modSp mod">
        <pc:chgData name="Martin, Ian (DLSLtd,RAL,TEC)" userId="115fc887-d2f4-40cb-b8cf-b841e9c05e83" providerId="ADAL" clId="{B5FAD218-E644-442E-B680-13419E80FA28}" dt="2022-06-23T09:39:51.255" v="1200" actId="20577"/>
        <pc:sldMkLst>
          <pc:docMk/>
          <pc:sldMk cId="4109292629" sldId="322"/>
        </pc:sldMkLst>
        <pc:spChg chg="mod">
          <ac:chgData name="Martin, Ian (DLSLtd,RAL,TEC)" userId="115fc887-d2f4-40cb-b8cf-b841e9c05e83" providerId="ADAL" clId="{B5FAD218-E644-442E-B680-13419E80FA28}" dt="2022-06-23T09:39:38.492" v="1190" actId="20577"/>
          <ac:spMkLst>
            <pc:docMk/>
            <pc:sldMk cId="4109292629" sldId="322"/>
            <ac:spMk id="8" creationId="{264473B7-FE33-4C10-BFAF-B5C03E2ADAF6}"/>
          </ac:spMkLst>
        </pc:spChg>
        <pc:graphicFrameChg chg="modGraphic">
          <ac:chgData name="Martin, Ian (DLSLtd,RAL,TEC)" userId="115fc887-d2f4-40cb-b8cf-b841e9c05e83" providerId="ADAL" clId="{B5FAD218-E644-442E-B680-13419E80FA28}" dt="2022-06-23T09:39:51.255" v="1200" actId="20577"/>
          <ac:graphicFrameMkLst>
            <pc:docMk/>
            <pc:sldMk cId="4109292629" sldId="322"/>
            <ac:graphicFrameMk id="2" creationId="{762EE42A-2D3F-43D1-89A4-495F16D71667}"/>
          </ac:graphicFrameMkLst>
        </pc:graphicFrameChg>
      </pc:sldChg>
      <pc:sldChg chg="modSp mod">
        <pc:chgData name="Martin, Ian (DLSLtd,RAL,TEC)" userId="115fc887-d2f4-40cb-b8cf-b841e9c05e83" providerId="ADAL" clId="{B5FAD218-E644-442E-B680-13419E80FA28}" dt="2022-06-23T07:53:17.736" v="217" actId="114"/>
        <pc:sldMkLst>
          <pc:docMk/>
          <pc:sldMk cId="1897467850" sldId="342"/>
        </pc:sldMkLst>
        <pc:spChg chg="mod">
          <ac:chgData name="Martin, Ian (DLSLtd,RAL,TEC)" userId="115fc887-d2f4-40cb-b8cf-b841e9c05e83" providerId="ADAL" clId="{B5FAD218-E644-442E-B680-13419E80FA28}" dt="2022-06-23T07:51:44.133" v="77" actId="20577"/>
          <ac:spMkLst>
            <pc:docMk/>
            <pc:sldMk cId="1897467850" sldId="342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B5FAD218-E644-442E-B680-13419E80FA28}" dt="2022-06-23T07:53:17.736" v="217" actId="114"/>
          <ac:spMkLst>
            <pc:docMk/>
            <pc:sldMk cId="1897467850" sldId="342"/>
            <ac:spMk id="11" creationId="{21B8674C-1217-4D93-ABA7-D11509966E76}"/>
          </ac:spMkLst>
        </pc:spChg>
      </pc:sldChg>
      <pc:sldChg chg="add">
        <pc:chgData name="Martin, Ian (DLSLtd,RAL,TEC)" userId="115fc887-d2f4-40cb-b8cf-b841e9c05e83" providerId="ADAL" clId="{B5FAD218-E644-442E-B680-13419E80FA28}" dt="2022-06-23T07:53:40.919" v="219"/>
        <pc:sldMkLst>
          <pc:docMk/>
          <pc:sldMk cId="1987056681" sldId="350"/>
        </pc:sldMkLst>
      </pc:sldChg>
      <pc:sldChg chg="del">
        <pc:chgData name="Martin, Ian (DLSLtd,RAL,TEC)" userId="115fc887-d2f4-40cb-b8cf-b841e9c05e83" providerId="ADAL" clId="{B5FAD218-E644-442E-B680-13419E80FA28}" dt="2022-06-23T07:53:38.082" v="218" actId="2696"/>
        <pc:sldMkLst>
          <pc:docMk/>
          <pc:sldMk cId="3627452534" sldId="350"/>
        </pc:sldMkLst>
      </pc:sldChg>
      <pc:sldChg chg="modSp mod">
        <pc:chgData name="Martin, Ian (DLSLtd,RAL,TEC)" userId="115fc887-d2f4-40cb-b8cf-b841e9c05e83" providerId="ADAL" clId="{B5FAD218-E644-442E-B680-13419E80FA28}" dt="2022-06-23T09:38:07.032" v="1167" actId="14100"/>
        <pc:sldMkLst>
          <pc:docMk/>
          <pc:sldMk cId="2934327362" sldId="351"/>
        </pc:sldMkLst>
        <pc:spChg chg="mod">
          <ac:chgData name="Martin, Ian (DLSLtd,RAL,TEC)" userId="115fc887-d2f4-40cb-b8cf-b841e9c05e83" providerId="ADAL" clId="{B5FAD218-E644-442E-B680-13419E80FA28}" dt="2022-06-23T09:37:53.136" v="1166" actId="20577"/>
          <ac:spMkLst>
            <pc:docMk/>
            <pc:sldMk cId="2934327362" sldId="351"/>
            <ac:spMk id="19" creationId="{2AF651E0-517C-41A7-8C09-70EA7C95AF39}"/>
          </ac:spMkLst>
        </pc:spChg>
        <pc:grpChg chg="mod">
          <ac:chgData name="Martin, Ian (DLSLtd,RAL,TEC)" userId="115fc887-d2f4-40cb-b8cf-b841e9c05e83" providerId="ADAL" clId="{B5FAD218-E644-442E-B680-13419E80FA28}" dt="2022-06-23T09:38:07.032" v="1167" actId="14100"/>
          <ac:grpSpMkLst>
            <pc:docMk/>
            <pc:sldMk cId="2934327362" sldId="351"/>
            <ac:grpSpMk id="8" creationId="{9298025C-DAE7-4072-A25D-187D29CA487E}"/>
          </ac:grpSpMkLst>
        </pc:grpChg>
        <pc:graphicFrameChg chg="modGraphic">
          <ac:chgData name="Martin, Ian (DLSLtd,RAL,TEC)" userId="115fc887-d2f4-40cb-b8cf-b841e9c05e83" providerId="ADAL" clId="{B5FAD218-E644-442E-B680-13419E80FA28}" dt="2022-06-23T09:37:49.806" v="1160" actId="20577"/>
          <ac:graphicFrameMkLst>
            <pc:docMk/>
            <pc:sldMk cId="2934327362" sldId="351"/>
            <ac:graphicFrameMk id="3" creationId="{B1EB93C6-B228-49CD-9B55-6A2E9FA3FCDB}"/>
          </ac:graphicFrameMkLst>
        </pc:graphicFrameChg>
      </pc:sldChg>
      <pc:sldChg chg="modSp mod">
        <pc:chgData name="Martin, Ian (DLSLtd,RAL,TEC)" userId="115fc887-d2f4-40cb-b8cf-b841e9c05e83" providerId="ADAL" clId="{B5FAD218-E644-442E-B680-13419E80FA28}" dt="2022-06-23T07:50:27.657" v="70" actId="20577"/>
        <pc:sldMkLst>
          <pc:docMk/>
          <pc:sldMk cId="1288547292" sldId="353"/>
        </pc:sldMkLst>
        <pc:spChg chg="mod">
          <ac:chgData name="Martin, Ian (DLSLtd,RAL,TEC)" userId="115fc887-d2f4-40cb-b8cf-b841e9c05e83" providerId="ADAL" clId="{B5FAD218-E644-442E-B680-13419E80FA28}" dt="2022-06-23T07:50:27.657" v="70" actId="20577"/>
          <ac:spMkLst>
            <pc:docMk/>
            <pc:sldMk cId="1288547292" sldId="353"/>
            <ac:spMk id="8" creationId="{3E20C7B9-4713-45CE-A6FE-1318F2250F6C}"/>
          </ac:spMkLst>
        </pc:spChg>
      </pc:sldChg>
      <pc:sldChg chg="addSp delSp modSp add mod">
        <pc:chgData name="Martin, Ian (DLSLtd,RAL,TEC)" userId="115fc887-d2f4-40cb-b8cf-b841e9c05e83" providerId="ADAL" clId="{B5FAD218-E644-442E-B680-13419E80FA28}" dt="2022-06-23T09:36:01.264" v="1142" actId="20577"/>
        <pc:sldMkLst>
          <pc:docMk/>
          <pc:sldMk cId="2220883697" sldId="354"/>
        </pc:sldMkLst>
        <pc:spChg chg="mod">
          <ac:chgData name="Martin, Ian (DLSLtd,RAL,TEC)" userId="115fc887-d2f4-40cb-b8cf-b841e9c05e83" providerId="ADAL" clId="{B5FAD218-E644-442E-B680-13419E80FA28}" dt="2022-06-23T09:27:07.968" v="1029" actId="15"/>
          <ac:spMkLst>
            <pc:docMk/>
            <pc:sldMk cId="2220883697" sldId="354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B5FAD218-E644-442E-B680-13419E80FA28}" dt="2022-06-23T09:23:13.508" v="722" actId="20577"/>
          <ac:spMkLst>
            <pc:docMk/>
            <pc:sldMk cId="2220883697" sldId="354"/>
            <ac:spMk id="9" creationId="{C0DC771F-4A99-4ED4-9128-DECBF34B48AD}"/>
          </ac:spMkLst>
        </pc:spChg>
        <pc:spChg chg="add mod">
          <ac:chgData name="Martin, Ian (DLSLtd,RAL,TEC)" userId="115fc887-d2f4-40cb-b8cf-b841e9c05e83" providerId="ADAL" clId="{B5FAD218-E644-442E-B680-13419E80FA28}" dt="2022-06-23T09:23:32.020" v="735" actId="115"/>
          <ac:spMkLst>
            <pc:docMk/>
            <pc:sldMk cId="2220883697" sldId="354"/>
            <ac:spMk id="17" creationId="{00A4FA4F-9C5F-45A6-9E80-ED1235D6DC00}"/>
          </ac:spMkLst>
        </pc:spChg>
        <pc:spChg chg="add mod">
          <ac:chgData name="Martin, Ian (DLSLtd,RAL,TEC)" userId="115fc887-d2f4-40cb-b8cf-b841e9c05e83" providerId="ADAL" clId="{B5FAD218-E644-442E-B680-13419E80FA28}" dt="2022-06-23T09:23:53.707" v="756" actId="1036"/>
          <ac:spMkLst>
            <pc:docMk/>
            <pc:sldMk cId="2220883697" sldId="354"/>
            <ac:spMk id="18" creationId="{E29DB2E7-A849-4701-AF00-566B2ED76FCD}"/>
          </ac:spMkLst>
        </pc:spChg>
        <pc:spChg chg="add mod">
          <ac:chgData name="Martin, Ian (DLSLtd,RAL,TEC)" userId="115fc887-d2f4-40cb-b8cf-b841e9c05e83" providerId="ADAL" clId="{B5FAD218-E644-442E-B680-13419E80FA28}" dt="2022-06-23T09:36:01.264" v="1142" actId="20577"/>
          <ac:spMkLst>
            <pc:docMk/>
            <pc:sldMk cId="2220883697" sldId="354"/>
            <ac:spMk id="19" creationId="{74D1AF4C-64BE-4625-BB7F-63AB76877D43}"/>
          </ac:spMkLst>
        </pc:spChg>
        <pc:graphicFrameChg chg="del">
          <ac:chgData name="Martin, Ian (DLSLtd,RAL,TEC)" userId="115fc887-d2f4-40cb-b8cf-b841e9c05e83" providerId="ADAL" clId="{B5FAD218-E644-442E-B680-13419E80FA28}" dt="2022-06-23T07:54:55.162" v="227" actId="478"/>
          <ac:graphicFrameMkLst>
            <pc:docMk/>
            <pc:sldMk cId="2220883697" sldId="354"/>
            <ac:graphicFrameMk id="2" creationId="{762EE42A-2D3F-43D1-89A4-495F16D71667}"/>
          </ac:graphicFrameMkLst>
        </pc:graphicFrameChg>
        <pc:graphicFrameChg chg="add mod modGraphic">
          <ac:chgData name="Martin, Ian (DLSLtd,RAL,TEC)" userId="115fc887-d2f4-40cb-b8cf-b841e9c05e83" providerId="ADAL" clId="{B5FAD218-E644-442E-B680-13419E80FA28}" dt="2022-06-23T09:33:51.845" v="1072" actId="207"/>
          <ac:graphicFrameMkLst>
            <pc:docMk/>
            <pc:sldMk cId="2220883697" sldId="354"/>
            <ac:graphicFrameMk id="7" creationId="{F67A4091-AF50-483D-8E16-29A24B831FBA}"/>
          </ac:graphicFrameMkLst>
        </pc:graphicFrameChg>
        <pc:picChg chg="del">
          <ac:chgData name="Martin, Ian (DLSLtd,RAL,TEC)" userId="115fc887-d2f4-40cb-b8cf-b841e9c05e83" providerId="ADAL" clId="{B5FAD218-E644-442E-B680-13419E80FA28}" dt="2022-06-23T07:54:52.819" v="224" actId="478"/>
          <ac:picMkLst>
            <pc:docMk/>
            <pc:sldMk cId="2220883697" sldId="354"/>
            <ac:picMk id="3" creationId="{75BA50DC-BBA0-4D6A-888F-3FDDFF8B26A8}"/>
          </ac:picMkLst>
        </pc:picChg>
        <pc:picChg chg="add del mod">
          <ac:chgData name="Martin, Ian (DLSLtd,RAL,TEC)" userId="115fc887-d2f4-40cb-b8cf-b841e9c05e83" providerId="ADAL" clId="{B5FAD218-E644-442E-B680-13419E80FA28}" dt="2022-06-23T09:19:30.539" v="686" actId="478"/>
          <ac:picMkLst>
            <pc:docMk/>
            <pc:sldMk cId="2220883697" sldId="354"/>
            <ac:picMk id="4" creationId="{11C3D1E7-294C-4043-AD5B-1B2303342280}"/>
          </ac:picMkLst>
        </pc:picChg>
        <pc:picChg chg="del">
          <ac:chgData name="Martin, Ian (DLSLtd,RAL,TEC)" userId="115fc887-d2f4-40cb-b8cf-b841e9c05e83" providerId="ADAL" clId="{B5FAD218-E644-442E-B680-13419E80FA28}" dt="2022-06-23T07:54:53.332" v="225" actId="478"/>
          <ac:picMkLst>
            <pc:docMk/>
            <pc:sldMk cId="2220883697" sldId="354"/>
            <ac:picMk id="10" creationId="{D88CD6E1-1158-482A-9FD0-A449742DD81D}"/>
          </ac:picMkLst>
        </pc:picChg>
        <pc:picChg chg="del">
          <ac:chgData name="Martin, Ian (DLSLtd,RAL,TEC)" userId="115fc887-d2f4-40cb-b8cf-b841e9c05e83" providerId="ADAL" clId="{B5FAD218-E644-442E-B680-13419E80FA28}" dt="2022-06-23T07:54:53.817" v="226" actId="478"/>
          <ac:picMkLst>
            <pc:docMk/>
            <pc:sldMk cId="2220883697" sldId="354"/>
            <ac:picMk id="11" creationId="{7ADE1AFD-EC6E-4B76-B357-2DF832D7F8CA}"/>
          </ac:picMkLst>
        </pc:picChg>
        <pc:picChg chg="del">
          <ac:chgData name="Martin, Ian (DLSLtd,RAL,TEC)" userId="115fc887-d2f4-40cb-b8cf-b841e9c05e83" providerId="ADAL" clId="{B5FAD218-E644-442E-B680-13419E80FA28}" dt="2022-06-23T07:54:51.154" v="221" actId="478"/>
          <ac:picMkLst>
            <pc:docMk/>
            <pc:sldMk cId="2220883697" sldId="354"/>
            <ac:picMk id="12" creationId="{A832E5A2-EB14-42C9-AE60-92A75FD508A2}"/>
          </ac:picMkLst>
        </pc:picChg>
        <pc:picChg chg="del mod">
          <ac:chgData name="Martin, Ian (DLSLtd,RAL,TEC)" userId="115fc887-d2f4-40cb-b8cf-b841e9c05e83" providerId="ADAL" clId="{B5FAD218-E644-442E-B680-13419E80FA28}" dt="2022-06-23T07:54:52.102" v="223" actId="478"/>
          <ac:picMkLst>
            <pc:docMk/>
            <pc:sldMk cId="2220883697" sldId="354"/>
            <ac:picMk id="13" creationId="{8E5A1991-6045-4B20-9099-D400FD6818E3}"/>
          </ac:picMkLst>
        </pc:picChg>
        <pc:picChg chg="add mod">
          <ac:chgData name="Martin, Ian (DLSLtd,RAL,TEC)" userId="115fc887-d2f4-40cb-b8cf-b841e9c05e83" providerId="ADAL" clId="{B5FAD218-E644-442E-B680-13419E80FA28}" dt="2022-06-23T09:21:03.465" v="701" actId="1076"/>
          <ac:picMkLst>
            <pc:docMk/>
            <pc:sldMk cId="2220883697" sldId="354"/>
            <ac:picMk id="14" creationId="{A4B660DD-0B54-4189-BDF1-9E9B60053BD3}"/>
          </ac:picMkLst>
        </pc:picChg>
        <pc:picChg chg="add mod">
          <ac:chgData name="Martin, Ian (DLSLtd,RAL,TEC)" userId="115fc887-d2f4-40cb-b8cf-b841e9c05e83" providerId="ADAL" clId="{B5FAD218-E644-442E-B680-13419E80FA28}" dt="2022-06-23T09:20:45.945" v="698" actId="732"/>
          <ac:picMkLst>
            <pc:docMk/>
            <pc:sldMk cId="2220883697" sldId="354"/>
            <ac:picMk id="15" creationId="{667C005E-ABA5-4563-9CD4-D281FC4D9986}"/>
          </ac:picMkLst>
        </pc:picChg>
        <pc:picChg chg="add mod">
          <ac:chgData name="Martin, Ian (DLSLtd,RAL,TEC)" userId="115fc887-d2f4-40cb-b8cf-b841e9c05e83" providerId="ADAL" clId="{B5FAD218-E644-442E-B680-13419E80FA28}" dt="2022-06-23T09:35:50.706" v="1134" actId="14100"/>
          <ac:picMkLst>
            <pc:docMk/>
            <pc:sldMk cId="2220883697" sldId="354"/>
            <ac:picMk id="16" creationId="{85E16FBF-DFE2-43AA-B8D8-53DDCF62A37D}"/>
          </ac:picMkLst>
        </pc:picChg>
      </pc:sldChg>
    </pc:docChg>
  </pc:docChgLst>
  <pc:docChgLst>
    <pc:chgData name="Martin, Ian (DLSLtd,RAL,TEC)" userId="115fc887-d2f4-40cb-b8cf-b841e9c05e83" providerId="ADAL" clId="{48FFC42D-7BD3-4913-8B9A-DF326EF64D02}"/>
    <pc:docChg chg="undo redo custSel addSld delSld modSld sldOrd">
      <pc:chgData name="Martin, Ian (DLSLtd,RAL,TEC)" userId="115fc887-d2f4-40cb-b8cf-b841e9c05e83" providerId="ADAL" clId="{48FFC42D-7BD3-4913-8B9A-DF326EF64D02}" dt="2022-06-17T16:09:46.232" v="7474" actId="47"/>
      <pc:docMkLst>
        <pc:docMk/>
      </pc:docMkLst>
      <pc:sldChg chg="modSp mod">
        <pc:chgData name="Martin, Ian (DLSLtd,RAL,TEC)" userId="115fc887-d2f4-40cb-b8cf-b841e9c05e83" providerId="ADAL" clId="{48FFC42D-7BD3-4913-8B9A-DF326EF64D02}" dt="2022-06-16T09:26:16.690" v="62" actId="20577"/>
        <pc:sldMkLst>
          <pc:docMk/>
          <pc:sldMk cId="1061980302" sldId="256"/>
        </pc:sldMkLst>
        <pc:spChg chg="mod">
          <ac:chgData name="Martin, Ian (DLSLtd,RAL,TEC)" userId="115fc887-d2f4-40cb-b8cf-b841e9c05e83" providerId="ADAL" clId="{48FFC42D-7BD3-4913-8B9A-DF326EF64D02}" dt="2022-06-16T09:25:17.900" v="10" actId="20577"/>
          <ac:spMkLst>
            <pc:docMk/>
            <pc:sldMk cId="1061980302" sldId="256"/>
            <ac:spMk id="2" creationId="{00000000-0000-0000-0000-000000000000}"/>
          </ac:spMkLst>
        </pc:spChg>
        <pc:spChg chg="mod">
          <ac:chgData name="Martin, Ian (DLSLtd,RAL,TEC)" userId="115fc887-d2f4-40cb-b8cf-b841e9c05e83" providerId="ADAL" clId="{48FFC42D-7BD3-4913-8B9A-DF326EF64D02}" dt="2022-06-16T09:26:16.690" v="62" actId="20577"/>
          <ac:spMkLst>
            <pc:docMk/>
            <pc:sldMk cId="1061980302" sldId="256"/>
            <ac:spMk id="3" creationId="{00000000-0000-0000-0000-000000000000}"/>
          </ac:spMkLst>
        </pc:spChg>
      </pc:sldChg>
      <pc:sldChg chg="add del">
        <pc:chgData name="Martin, Ian (DLSLtd,RAL,TEC)" userId="115fc887-d2f4-40cb-b8cf-b841e9c05e83" providerId="ADAL" clId="{48FFC42D-7BD3-4913-8B9A-DF326EF64D02}" dt="2022-06-17T10:06:47.981" v="4268" actId="47"/>
        <pc:sldMkLst>
          <pc:docMk/>
          <pc:sldMk cId="3110545143" sldId="273"/>
        </pc:sldMkLst>
      </pc:sldChg>
      <pc:sldChg chg="delSp mod">
        <pc:chgData name="Martin, Ian (DLSLtd,RAL,TEC)" userId="115fc887-d2f4-40cb-b8cf-b841e9c05e83" providerId="ADAL" clId="{48FFC42D-7BD3-4913-8B9A-DF326EF64D02}" dt="2022-06-16T09:34:11.053" v="137" actId="478"/>
        <pc:sldMkLst>
          <pc:docMk/>
          <pc:sldMk cId="2500088256" sldId="285"/>
        </pc:sldMkLst>
        <pc:spChg chg="del">
          <ac:chgData name="Martin, Ian (DLSLtd,RAL,TEC)" userId="115fc887-d2f4-40cb-b8cf-b841e9c05e83" providerId="ADAL" clId="{48FFC42D-7BD3-4913-8B9A-DF326EF64D02}" dt="2022-06-16T09:34:11.053" v="137" actId="478"/>
          <ac:spMkLst>
            <pc:docMk/>
            <pc:sldMk cId="2500088256" sldId="285"/>
            <ac:spMk id="6" creationId="{61770624-0F69-46B4-AB15-CE37C6E73409}"/>
          </ac:spMkLst>
        </pc:spChg>
      </pc:sldChg>
      <pc:sldChg chg="add del">
        <pc:chgData name="Martin, Ian (DLSLtd,RAL,TEC)" userId="115fc887-d2f4-40cb-b8cf-b841e9c05e83" providerId="ADAL" clId="{48FFC42D-7BD3-4913-8B9A-DF326EF64D02}" dt="2022-06-17T10:35:48.506" v="5147" actId="47"/>
        <pc:sldMkLst>
          <pc:docMk/>
          <pc:sldMk cId="3937601116" sldId="287"/>
        </pc:sldMkLst>
      </pc:sldChg>
      <pc:sldChg chg="add del">
        <pc:chgData name="Martin, Ian (DLSLtd,RAL,TEC)" userId="115fc887-d2f4-40cb-b8cf-b841e9c05e83" providerId="ADAL" clId="{48FFC42D-7BD3-4913-8B9A-DF326EF64D02}" dt="2022-06-17T10:32:24.059" v="5080" actId="47"/>
        <pc:sldMkLst>
          <pc:docMk/>
          <pc:sldMk cId="406374246" sldId="288"/>
        </pc:sldMkLst>
      </pc:sldChg>
      <pc:sldChg chg="delSp modSp mod delAnim">
        <pc:chgData name="Martin, Ian (DLSLtd,RAL,TEC)" userId="115fc887-d2f4-40cb-b8cf-b841e9c05e83" providerId="ADAL" clId="{48FFC42D-7BD3-4913-8B9A-DF326EF64D02}" dt="2022-06-16T10:14:22.305" v="852" actId="20577"/>
        <pc:sldMkLst>
          <pc:docMk/>
          <pc:sldMk cId="1729936866" sldId="303"/>
        </pc:sldMkLst>
        <pc:spChg chg="mod">
          <ac:chgData name="Martin, Ian (DLSLtd,RAL,TEC)" userId="115fc887-d2f4-40cb-b8cf-b841e9c05e83" providerId="ADAL" clId="{48FFC42D-7BD3-4913-8B9A-DF326EF64D02}" dt="2022-06-16T09:32:55.796" v="111" actId="20577"/>
          <ac:spMkLst>
            <pc:docMk/>
            <pc:sldMk cId="1729936866" sldId="303"/>
            <ac:spMk id="2" creationId="{00000000-0000-0000-0000-000000000000}"/>
          </ac:spMkLst>
        </pc:spChg>
        <pc:spChg chg="del">
          <ac:chgData name="Martin, Ian (DLSLtd,RAL,TEC)" userId="115fc887-d2f4-40cb-b8cf-b841e9c05e83" providerId="ADAL" clId="{48FFC42D-7BD3-4913-8B9A-DF326EF64D02}" dt="2022-06-16T10:14:01.588" v="827" actId="478"/>
          <ac:spMkLst>
            <pc:docMk/>
            <pc:sldMk cId="1729936866" sldId="303"/>
            <ac:spMk id="6" creationId="{2A2D0FC1-5E50-4979-8117-E94E9329F627}"/>
          </ac:spMkLst>
        </pc:spChg>
        <pc:spChg chg="mod">
          <ac:chgData name="Martin, Ian (DLSLtd,RAL,TEC)" userId="115fc887-d2f4-40cb-b8cf-b841e9c05e83" providerId="ADAL" clId="{48FFC42D-7BD3-4913-8B9A-DF326EF64D02}" dt="2022-06-16T10:14:14.661" v="842" actId="20577"/>
          <ac:spMkLst>
            <pc:docMk/>
            <pc:sldMk cId="1729936866" sldId="303"/>
            <ac:spMk id="9" creationId="{C0DC771F-4A99-4ED4-9128-DECBF34B48AD}"/>
          </ac:spMkLst>
        </pc:spChg>
        <pc:spChg chg="mod">
          <ac:chgData name="Martin, Ian (DLSLtd,RAL,TEC)" userId="115fc887-d2f4-40cb-b8cf-b841e9c05e83" providerId="ADAL" clId="{48FFC42D-7BD3-4913-8B9A-DF326EF64D02}" dt="2022-06-16T10:14:22.305" v="852" actId="20577"/>
          <ac:spMkLst>
            <pc:docMk/>
            <pc:sldMk cId="1729936866" sldId="303"/>
            <ac:spMk id="13" creationId="{45056FC8-9CFC-44E0-8185-A19F82463852}"/>
          </ac:spMkLst>
        </pc:spChg>
      </pc:sldChg>
      <pc:sldChg chg="delSp del mod">
        <pc:chgData name="Martin, Ian (DLSLtd,RAL,TEC)" userId="115fc887-d2f4-40cb-b8cf-b841e9c05e83" providerId="ADAL" clId="{48FFC42D-7BD3-4913-8B9A-DF326EF64D02}" dt="2022-06-16T09:34:06.600" v="135" actId="47"/>
        <pc:sldMkLst>
          <pc:docMk/>
          <pc:sldMk cId="137051823" sldId="305"/>
        </pc:sldMkLst>
        <pc:spChg chg="del">
          <ac:chgData name="Martin, Ian (DLSLtd,RAL,TEC)" userId="115fc887-d2f4-40cb-b8cf-b841e9c05e83" providerId="ADAL" clId="{48FFC42D-7BD3-4913-8B9A-DF326EF64D02}" dt="2022-06-16T09:34:03.438" v="134" actId="478"/>
          <ac:spMkLst>
            <pc:docMk/>
            <pc:sldMk cId="137051823" sldId="305"/>
            <ac:spMk id="2" creationId="{00000000-0000-0000-0000-000000000000}"/>
          </ac:spMkLst>
        </pc:spChg>
      </pc:sldChg>
      <pc:sldChg chg="addSp modSp mod">
        <pc:chgData name="Martin, Ian (DLSLtd,RAL,TEC)" userId="115fc887-d2f4-40cb-b8cf-b841e9c05e83" providerId="ADAL" clId="{48FFC42D-7BD3-4913-8B9A-DF326EF64D02}" dt="2022-06-16T10:10:59.808" v="825" actId="1035"/>
        <pc:sldMkLst>
          <pc:docMk/>
          <pc:sldMk cId="3329815236" sldId="306"/>
        </pc:sldMkLst>
        <pc:spChg chg="add mod">
          <ac:chgData name="Martin, Ian (DLSLtd,RAL,TEC)" userId="115fc887-d2f4-40cb-b8cf-b841e9c05e83" providerId="ADAL" clId="{48FFC42D-7BD3-4913-8B9A-DF326EF64D02}" dt="2022-06-16T10:10:49.269" v="818" actId="14100"/>
          <ac:spMkLst>
            <pc:docMk/>
            <pc:sldMk cId="3329815236" sldId="306"/>
            <ac:spMk id="6" creationId="{24ED5842-B7A6-4BF9-BCD8-A7693B8CEE93}"/>
          </ac:spMkLst>
        </pc:spChg>
        <pc:graphicFrameChg chg="mod modGraphic">
          <ac:chgData name="Martin, Ian (DLSLtd,RAL,TEC)" userId="115fc887-d2f4-40cb-b8cf-b841e9c05e83" providerId="ADAL" clId="{48FFC42D-7BD3-4913-8B9A-DF326EF64D02}" dt="2022-06-16T10:10:59.808" v="825" actId="1035"/>
          <ac:graphicFrameMkLst>
            <pc:docMk/>
            <pc:sldMk cId="3329815236" sldId="306"/>
            <ac:graphicFrameMk id="4" creationId="{0D2265B7-B27F-4A57-ABBE-B0560CF59009}"/>
          </ac:graphicFrameMkLst>
        </pc:graphicFrameChg>
      </pc:sldChg>
      <pc:sldChg chg="delSp del mod">
        <pc:chgData name="Martin, Ian (DLSLtd,RAL,TEC)" userId="115fc887-d2f4-40cb-b8cf-b841e9c05e83" providerId="ADAL" clId="{48FFC42D-7BD3-4913-8B9A-DF326EF64D02}" dt="2022-06-16T09:34:07.787" v="136" actId="47"/>
        <pc:sldMkLst>
          <pc:docMk/>
          <pc:sldMk cId="441849770" sldId="307"/>
        </pc:sldMkLst>
        <pc:spChg chg="del">
          <ac:chgData name="Martin, Ian (DLSLtd,RAL,TEC)" userId="115fc887-d2f4-40cb-b8cf-b841e9c05e83" providerId="ADAL" clId="{48FFC42D-7BD3-4913-8B9A-DF326EF64D02}" dt="2022-06-16T09:33:59.230" v="133" actId="478"/>
          <ac:spMkLst>
            <pc:docMk/>
            <pc:sldMk cId="441849770" sldId="307"/>
            <ac:spMk id="2" creationId="{00000000-0000-0000-0000-000000000000}"/>
          </ac:spMkLst>
        </pc:spChg>
      </pc:sldChg>
      <pc:sldChg chg="add">
        <pc:chgData name="Martin, Ian (DLSLtd,RAL,TEC)" userId="115fc887-d2f4-40cb-b8cf-b841e9c05e83" providerId="ADAL" clId="{48FFC42D-7BD3-4913-8B9A-DF326EF64D02}" dt="2022-06-16T14:39:14.914" v="2413"/>
        <pc:sldMkLst>
          <pc:docMk/>
          <pc:sldMk cId="2489375293" sldId="308"/>
        </pc:sldMkLst>
      </pc:sldChg>
      <pc:sldChg chg="delSp del mod">
        <pc:chgData name="Martin, Ian (DLSLtd,RAL,TEC)" userId="115fc887-d2f4-40cb-b8cf-b841e9c05e83" providerId="ADAL" clId="{48FFC42D-7BD3-4913-8B9A-DF326EF64D02}" dt="2022-06-16T14:39:10.825" v="2412" actId="2696"/>
        <pc:sldMkLst>
          <pc:docMk/>
          <pc:sldMk cId="3472893423" sldId="308"/>
        </pc:sldMkLst>
        <pc:spChg chg="del">
          <ac:chgData name="Martin, Ian (DLSLtd,RAL,TEC)" userId="115fc887-d2f4-40cb-b8cf-b841e9c05e83" providerId="ADAL" clId="{48FFC42D-7BD3-4913-8B9A-DF326EF64D02}" dt="2022-06-16T09:33:56.824" v="132" actId="478"/>
          <ac:spMkLst>
            <pc:docMk/>
            <pc:sldMk cId="3472893423" sldId="308"/>
            <ac:spMk id="2" creationId="{00000000-0000-0000-0000-000000000000}"/>
          </ac:spMkLst>
        </pc:spChg>
      </pc:sldChg>
      <pc:sldChg chg="delSp del mod">
        <pc:chgData name="Martin, Ian (DLSLtd,RAL,TEC)" userId="115fc887-d2f4-40cb-b8cf-b841e9c05e83" providerId="ADAL" clId="{48FFC42D-7BD3-4913-8B9A-DF326EF64D02}" dt="2022-06-16T14:39:10.825" v="2412" actId="2696"/>
        <pc:sldMkLst>
          <pc:docMk/>
          <pc:sldMk cId="42120635" sldId="309"/>
        </pc:sldMkLst>
        <pc:spChg chg="del">
          <ac:chgData name="Martin, Ian (DLSLtd,RAL,TEC)" userId="115fc887-d2f4-40cb-b8cf-b841e9c05e83" providerId="ADAL" clId="{48FFC42D-7BD3-4913-8B9A-DF326EF64D02}" dt="2022-06-16T09:33:51.064" v="130" actId="478"/>
          <ac:spMkLst>
            <pc:docMk/>
            <pc:sldMk cId="42120635" sldId="309"/>
            <ac:spMk id="2" creationId="{00000000-0000-0000-0000-000000000000}"/>
          </ac:spMkLst>
        </pc:spChg>
      </pc:sldChg>
      <pc:sldChg chg="add">
        <pc:chgData name="Martin, Ian (DLSLtd,RAL,TEC)" userId="115fc887-d2f4-40cb-b8cf-b841e9c05e83" providerId="ADAL" clId="{48FFC42D-7BD3-4913-8B9A-DF326EF64D02}" dt="2022-06-16T14:39:14.914" v="2413"/>
        <pc:sldMkLst>
          <pc:docMk/>
          <pc:sldMk cId="1959934498" sldId="309"/>
        </pc:sldMkLst>
      </pc:sldChg>
      <pc:sldChg chg="add">
        <pc:chgData name="Martin, Ian (DLSLtd,RAL,TEC)" userId="115fc887-d2f4-40cb-b8cf-b841e9c05e83" providerId="ADAL" clId="{48FFC42D-7BD3-4913-8B9A-DF326EF64D02}" dt="2022-06-16T14:39:14.914" v="2413"/>
        <pc:sldMkLst>
          <pc:docMk/>
          <pc:sldMk cId="453446901" sldId="310"/>
        </pc:sldMkLst>
      </pc:sldChg>
      <pc:sldChg chg="delSp del mod">
        <pc:chgData name="Martin, Ian (DLSLtd,RAL,TEC)" userId="115fc887-d2f4-40cb-b8cf-b841e9c05e83" providerId="ADAL" clId="{48FFC42D-7BD3-4913-8B9A-DF326EF64D02}" dt="2022-06-16T14:39:10.825" v="2412" actId="2696"/>
        <pc:sldMkLst>
          <pc:docMk/>
          <pc:sldMk cId="3899601439" sldId="310"/>
        </pc:sldMkLst>
        <pc:spChg chg="del">
          <ac:chgData name="Martin, Ian (DLSLtd,RAL,TEC)" userId="115fc887-d2f4-40cb-b8cf-b841e9c05e83" providerId="ADAL" clId="{48FFC42D-7BD3-4913-8B9A-DF326EF64D02}" dt="2022-06-16T09:33:53.154" v="131" actId="478"/>
          <ac:spMkLst>
            <pc:docMk/>
            <pc:sldMk cId="3899601439" sldId="310"/>
            <ac:spMk id="2" creationId="{00000000-0000-0000-0000-000000000000}"/>
          </ac:spMkLst>
        </pc:spChg>
      </pc:sldChg>
      <pc:sldChg chg="delSp del mod">
        <pc:chgData name="Martin, Ian (DLSLtd,RAL,TEC)" userId="115fc887-d2f4-40cb-b8cf-b841e9c05e83" providerId="ADAL" clId="{48FFC42D-7BD3-4913-8B9A-DF326EF64D02}" dt="2022-06-16T14:39:10.825" v="2412" actId="2696"/>
        <pc:sldMkLst>
          <pc:docMk/>
          <pc:sldMk cId="325114249" sldId="311"/>
        </pc:sldMkLst>
        <pc:spChg chg="del">
          <ac:chgData name="Martin, Ian (DLSLtd,RAL,TEC)" userId="115fc887-d2f4-40cb-b8cf-b841e9c05e83" providerId="ADAL" clId="{48FFC42D-7BD3-4913-8B9A-DF326EF64D02}" dt="2022-06-16T09:33:43.648" v="127" actId="478"/>
          <ac:spMkLst>
            <pc:docMk/>
            <pc:sldMk cId="325114249" sldId="311"/>
            <ac:spMk id="2" creationId="{00000000-0000-0000-0000-000000000000}"/>
          </ac:spMkLst>
        </pc:spChg>
      </pc:sldChg>
      <pc:sldChg chg="add">
        <pc:chgData name="Martin, Ian (DLSLtd,RAL,TEC)" userId="115fc887-d2f4-40cb-b8cf-b841e9c05e83" providerId="ADAL" clId="{48FFC42D-7BD3-4913-8B9A-DF326EF64D02}" dt="2022-06-16T14:39:14.914" v="2413"/>
        <pc:sldMkLst>
          <pc:docMk/>
          <pc:sldMk cId="3837886512" sldId="311"/>
        </pc:sldMkLst>
      </pc:sldChg>
      <pc:sldChg chg="delSp del mod">
        <pc:chgData name="Martin, Ian (DLSLtd,RAL,TEC)" userId="115fc887-d2f4-40cb-b8cf-b841e9c05e83" providerId="ADAL" clId="{48FFC42D-7BD3-4913-8B9A-DF326EF64D02}" dt="2022-06-16T14:39:10.825" v="2412" actId="2696"/>
        <pc:sldMkLst>
          <pc:docMk/>
          <pc:sldMk cId="1962423966" sldId="313"/>
        </pc:sldMkLst>
        <pc:spChg chg="del">
          <ac:chgData name="Martin, Ian (DLSLtd,RAL,TEC)" userId="115fc887-d2f4-40cb-b8cf-b841e9c05e83" providerId="ADAL" clId="{48FFC42D-7BD3-4913-8B9A-DF326EF64D02}" dt="2022-06-16T09:33:48.960" v="129" actId="478"/>
          <ac:spMkLst>
            <pc:docMk/>
            <pc:sldMk cId="1962423966" sldId="313"/>
            <ac:spMk id="2" creationId="{00000000-0000-0000-0000-000000000000}"/>
          </ac:spMkLst>
        </pc:spChg>
      </pc:sldChg>
      <pc:sldChg chg="add">
        <pc:chgData name="Martin, Ian (DLSLtd,RAL,TEC)" userId="115fc887-d2f4-40cb-b8cf-b841e9c05e83" providerId="ADAL" clId="{48FFC42D-7BD3-4913-8B9A-DF326EF64D02}" dt="2022-06-16T14:39:14.914" v="2413"/>
        <pc:sldMkLst>
          <pc:docMk/>
          <pc:sldMk cId="3614862146" sldId="313"/>
        </pc:sldMkLst>
      </pc:sldChg>
      <pc:sldChg chg="delSp del mod">
        <pc:chgData name="Martin, Ian (DLSLtd,RAL,TEC)" userId="115fc887-d2f4-40cb-b8cf-b841e9c05e83" providerId="ADAL" clId="{48FFC42D-7BD3-4913-8B9A-DF326EF64D02}" dt="2022-06-17T16:09:46.232" v="7474" actId="47"/>
        <pc:sldMkLst>
          <pc:docMk/>
          <pc:sldMk cId="2041365215" sldId="315"/>
        </pc:sldMkLst>
        <pc:spChg chg="del">
          <ac:chgData name="Martin, Ian (DLSLtd,RAL,TEC)" userId="115fc887-d2f4-40cb-b8cf-b841e9c05e83" providerId="ADAL" clId="{48FFC42D-7BD3-4913-8B9A-DF326EF64D02}" dt="2022-06-16T09:33:28.882" v="122" actId="478"/>
          <ac:spMkLst>
            <pc:docMk/>
            <pc:sldMk cId="2041365215" sldId="315"/>
            <ac:spMk id="2" creationId="{00000000-0000-0000-0000-000000000000}"/>
          </ac:spMkLst>
        </pc:spChg>
      </pc:sldChg>
      <pc:sldChg chg="delSp mod">
        <pc:chgData name="Martin, Ian (DLSLtd,RAL,TEC)" userId="115fc887-d2f4-40cb-b8cf-b841e9c05e83" providerId="ADAL" clId="{48FFC42D-7BD3-4913-8B9A-DF326EF64D02}" dt="2022-06-16T09:34:21.435" v="141" actId="478"/>
        <pc:sldMkLst>
          <pc:docMk/>
          <pc:sldMk cId="1647989161" sldId="316"/>
        </pc:sldMkLst>
        <pc:spChg chg="del">
          <ac:chgData name="Martin, Ian (DLSLtd,RAL,TEC)" userId="115fc887-d2f4-40cb-b8cf-b841e9c05e83" providerId="ADAL" clId="{48FFC42D-7BD3-4913-8B9A-DF326EF64D02}" dt="2022-06-16T09:34:21.435" v="141" actId="478"/>
          <ac:spMkLst>
            <pc:docMk/>
            <pc:sldMk cId="1647989161" sldId="316"/>
            <ac:spMk id="2" creationId="{00000000-0000-0000-0000-000000000000}"/>
          </ac:spMkLst>
        </pc:spChg>
      </pc:sldChg>
      <pc:sldChg chg="delSp del mod">
        <pc:chgData name="Martin, Ian (DLSLtd,RAL,TEC)" userId="115fc887-d2f4-40cb-b8cf-b841e9c05e83" providerId="ADAL" clId="{48FFC42D-7BD3-4913-8B9A-DF326EF64D02}" dt="2022-06-16T14:38:42.006" v="2409" actId="47"/>
        <pc:sldMkLst>
          <pc:docMk/>
          <pc:sldMk cId="2318641748" sldId="318"/>
        </pc:sldMkLst>
        <pc:spChg chg="del">
          <ac:chgData name="Martin, Ian (DLSLtd,RAL,TEC)" userId="115fc887-d2f4-40cb-b8cf-b841e9c05e83" providerId="ADAL" clId="{48FFC42D-7BD3-4913-8B9A-DF326EF64D02}" dt="2022-06-16T09:33:31.134" v="123" actId="478"/>
          <ac:spMkLst>
            <pc:docMk/>
            <pc:sldMk cId="2318641748" sldId="318"/>
            <ac:spMk id="2" creationId="{00000000-0000-0000-0000-000000000000}"/>
          </ac:spMkLst>
        </pc:spChg>
      </pc:sldChg>
      <pc:sldChg chg="delSp mod">
        <pc:chgData name="Martin, Ian (DLSLtd,RAL,TEC)" userId="115fc887-d2f4-40cb-b8cf-b841e9c05e83" providerId="ADAL" clId="{48FFC42D-7BD3-4913-8B9A-DF326EF64D02}" dt="2022-06-16T09:33:25.939" v="121" actId="478"/>
        <pc:sldMkLst>
          <pc:docMk/>
          <pc:sldMk cId="266369948" sldId="319"/>
        </pc:sldMkLst>
        <pc:spChg chg="del">
          <ac:chgData name="Martin, Ian (DLSLtd,RAL,TEC)" userId="115fc887-d2f4-40cb-b8cf-b841e9c05e83" providerId="ADAL" clId="{48FFC42D-7BD3-4913-8B9A-DF326EF64D02}" dt="2022-06-16T09:33:25.939" v="121" actId="478"/>
          <ac:spMkLst>
            <pc:docMk/>
            <pc:sldMk cId="266369948" sldId="319"/>
            <ac:spMk id="2" creationId="{00000000-0000-0000-0000-000000000000}"/>
          </ac:spMkLst>
        </pc:spChg>
      </pc:sldChg>
      <pc:sldChg chg="delSp del mod">
        <pc:chgData name="Martin, Ian (DLSLtd,RAL,TEC)" userId="115fc887-d2f4-40cb-b8cf-b841e9c05e83" providerId="ADAL" clId="{48FFC42D-7BD3-4913-8B9A-DF326EF64D02}" dt="2022-06-16T11:57:34.168" v="1367" actId="47"/>
        <pc:sldMkLst>
          <pc:docMk/>
          <pc:sldMk cId="353230581" sldId="320"/>
        </pc:sldMkLst>
        <pc:spChg chg="del">
          <ac:chgData name="Martin, Ian (DLSLtd,RAL,TEC)" userId="115fc887-d2f4-40cb-b8cf-b841e9c05e83" providerId="ADAL" clId="{48FFC42D-7BD3-4913-8B9A-DF326EF64D02}" dt="2022-06-16T09:33:17.306" v="118" actId="478"/>
          <ac:spMkLst>
            <pc:docMk/>
            <pc:sldMk cId="353230581" sldId="320"/>
            <ac:spMk id="2" creationId="{00000000-0000-0000-0000-000000000000}"/>
          </ac:spMkLst>
        </pc:spChg>
      </pc:sldChg>
      <pc:sldChg chg="delSp mod">
        <pc:chgData name="Martin, Ian (DLSLtd,RAL,TEC)" userId="115fc887-d2f4-40cb-b8cf-b841e9c05e83" providerId="ADAL" clId="{48FFC42D-7BD3-4913-8B9A-DF326EF64D02}" dt="2022-06-16T09:33:19.598" v="119" actId="478"/>
        <pc:sldMkLst>
          <pc:docMk/>
          <pc:sldMk cId="2809170499" sldId="321"/>
        </pc:sldMkLst>
        <pc:spChg chg="del">
          <ac:chgData name="Martin, Ian (DLSLtd,RAL,TEC)" userId="115fc887-d2f4-40cb-b8cf-b841e9c05e83" providerId="ADAL" clId="{48FFC42D-7BD3-4913-8B9A-DF326EF64D02}" dt="2022-06-16T09:33:19.598" v="119" actId="478"/>
          <ac:spMkLst>
            <pc:docMk/>
            <pc:sldMk cId="2809170499" sldId="321"/>
            <ac:spMk id="2" creationId="{00000000-0000-0000-0000-000000000000}"/>
          </ac:spMkLst>
        </pc:spChg>
      </pc:sldChg>
      <pc:sldChg chg="delSp modSp mod">
        <pc:chgData name="Martin, Ian (DLSLtd,RAL,TEC)" userId="115fc887-d2f4-40cb-b8cf-b841e9c05e83" providerId="ADAL" clId="{48FFC42D-7BD3-4913-8B9A-DF326EF64D02}" dt="2022-06-16T11:58:44.418" v="1451" actId="20577"/>
        <pc:sldMkLst>
          <pc:docMk/>
          <pc:sldMk cId="4109292629" sldId="322"/>
        </pc:sldMkLst>
        <pc:spChg chg="del">
          <ac:chgData name="Martin, Ian (DLSLtd,RAL,TEC)" userId="115fc887-d2f4-40cb-b8cf-b841e9c05e83" providerId="ADAL" clId="{48FFC42D-7BD3-4913-8B9A-DF326EF64D02}" dt="2022-06-16T09:33:21.826" v="120" actId="478"/>
          <ac:spMkLst>
            <pc:docMk/>
            <pc:sldMk cId="4109292629" sldId="322"/>
            <ac:spMk id="2" creationId="{00000000-0000-0000-0000-000000000000}"/>
          </ac:spMkLst>
        </pc:spChg>
        <pc:spChg chg="mod">
          <ac:chgData name="Martin, Ian (DLSLtd,RAL,TEC)" userId="115fc887-d2f4-40cb-b8cf-b841e9c05e83" providerId="ADAL" clId="{48FFC42D-7BD3-4913-8B9A-DF326EF64D02}" dt="2022-06-16T11:58:35.789" v="1450" actId="20577"/>
          <ac:spMkLst>
            <pc:docMk/>
            <pc:sldMk cId="4109292629" sldId="322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48FFC42D-7BD3-4913-8B9A-DF326EF64D02}" dt="2022-06-16T11:58:44.418" v="1451" actId="20577"/>
          <ac:spMkLst>
            <pc:docMk/>
            <pc:sldMk cId="4109292629" sldId="322"/>
            <ac:spMk id="9" creationId="{C0DC771F-4A99-4ED4-9128-DECBF34B48AD}"/>
          </ac:spMkLst>
        </pc:spChg>
        <pc:grpChg chg="del">
          <ac:chgData name="Martin, Ian (DLSLtd,RAL,TEC)" userId="115fc887-d2f4-40cb-b8cf-b841e9c05e83" providerId="ADAL" clId="{48FFC42D-7BD3-4913-8B9A-DF326EF64D02}" dt="2022-06-16T11:57:46.221" v="1369" actId="478"/>
          <ac:grpSpMkLst>
            <pc:docMk/>
            <pc:sldMk cId="4109292629" sldId="322"/>
            <ac:grpSpMk id="19" creationId="{9E9B9357-94BA-4606-8A1D-80870236D15B}"/>
          </ac:grpSpMkLst>
        </pc:grpChg>
        <pc:graphicFrameChg chg="del">
          <ac:chgData name="Martin, Ian (DLSLtd,RAL,TEC)" userId="115fc887-d2f4-40cb-b8cf-b841e9c05e83" providerId="ADAL" clId="{48FFC42D-7BD3-4913-8B9A-DF326EF64D02}" dt="2022-06-16T11:57:48.333" v="1370" actId="478"/>
          <ac:graphicFrameMkLst>
            <pc:docMk/>
            <pc:sldMk cId="4109292629" sldId="322"/>
            <ac:graphicFrameMk id="3" creationId="{67ABCB4A-1A71-4268-BFA3-CF05150D6207}"/>
          </ac:graphicFrameMkLst>
        </pc:graphicFrameChg>
        <pc:picChg chg="del">
          <ac:chgData name="Martin, Ian (DLSLtd,RAL,TEC)" userId="115fc887-d2f4-40cb-b8cf-b841e9c05e83" providerId="ADAL" clId="{48FFC42D-7BD3-4913-8B9A-DF326EF64D02}" dt="2022-06-16T11:57:45.679" v="1368" actId="478"/>
          <ac:picMkLst>
            <pc:docMk/>
            <pc:sldMk cId="4109292629" sldId="322"/>
            <ac:picMk id="7" creationId="{74F05E16-866E-4784-8981-2DB88C782ED3}"/>
          </ac:picMkLst>
        </pc:picChg>
      </pc:sldChg>
      <pc:sldChg chg="delSp modSp mod ord">
        <pc:chgData name="Martin, Ian (DLSLtd,RAL,TEC)" userId="115fc887-d2f4-40cb-b8cf-b841e9c05e83" providerId="ADAL" clId="{48FFC42D-7BD3-4913-8B9A-DF326EF64D02}" dt="2022-06-16T11:09:11.501" v="1364" actId="20577"/>
        <pc:sldMkLst>
          <pc:docMk/>
          <pc:sldMk cId="861427342" sldId="323"/>
        </pc:sldMkLst>
        <pc:spChg chg="del">
          <ac:chgData name="Martin, Ian (DLSLtd,RAL,TEC)" userId="115fc887-d2f4-40cb-b8cf-b841e9c05e83" providerId="ADAL" clId="{48FFC42D-7BD3-4913-8B9A-DF326EF64D02}" dt="2022-06-16T09:33:14.771" v="117" actId="478"/>
          <ac:spMkLst>
            <pc:docMk/>
            <pc:sldMk cId="861427342" sldId="323"/>
            <ac:spMk id="2" creationId="{00000000-0000-0000-0000-000000000000}"/>
          </ac:spMkLst>
        </pc:spChg>
        <pc:spChg chg="mod">
          <ac:chgData name="Martin, Ian (DLSLtd,RAL,TEC)" userId="115fc887-d2f4-40cb-b8cf-b841e9c05e83" providerId="ADAL" clId="{48FFC42D-7BD3-4913-8B9A-DF326EF64D02}" dt="2022-06-16T11:08:53.853" v="1321" actId="20577"/>
          <ac:spMkLst>
            <pc:docMk/>
            <pc:sldMk cId="861427342" sldId="323"/>
            <ac:spMk id="9" creationId="{C0DC771F-4A99-4ED4-9128-DECBF34B48AD}"/>
          </ac:spMkLst>
        </pc:spChg>
        <pc:spChg chg="mod">
          <ac:chgData name="Martin, Ian (DLSLtd,RAL,TEC)" userId="115fc887-d2f4-40cb-b8cf-b841e9c05e83" providerId="ADAL" clId="{48FFC42D-7BD3-4913-8B9A-DF326EF64D02}" dt="2022-06-16T11:09:11.501" v="1364" actId="20577"/>
          <ac:spMkLst>
            <pc:docMk/>
            <pc:sldMk cId="861427342" sldId="323"/>
            <ac:spMk id="10" creationId="{F1304F87-8A38-4F94-82FA-6764F7087CA6}"/>
          </ac:spMkLst>
        </pc:spChg>
        <pc:picChg chg="del">
          <ac:chgData name="Martin, Ian (DLSLtd,RAL,TEC)" userId="115fc887-d2f4-40cb-b8cf-b841e9c05e83" providerId="ADAL" clId="{48FFC42D-7BD3-4913-8B9A-DF326EF64D02}" dt="2022-06-16T11:08:49.857" v="1320" actId="478"/>
          <ac:picMkLst>
            <pc:docMk/>
            <pc:sldMk cId="861427342" sldId="323"/>
            <ac:picMk id="25" creationId="{0AED4D6A-79AB-4F59-A732-C3E3F63A5A50}"/>
          </ac:picMkLst>
        </pc:picChg>
        <pc:picChg chg="del">
          <ac:chgData name="Martin, Ian (DLSLtd,RAL,TEC)" userId="115fc887-d2f4-40cb-b8cf-b841e9c05e83" providerId="ADAL" clId="{48FFC42D-7BD3-4913-8B9A-DF326EF64D02}" dt="2022-06-16T11:08:48.837" v="1318" actId="478"/>
          <ac:picMkLst>
            <pc:docMk/>
            <pc:sldMk cId="861427342" sldId="323"/>
            <ac:picMk id="26" creationId="{96C704F9-3690-4898-A91D-2A8C2C6CB9B0}"/>
          </ac:picMkLst>
        </pc:picChg>
        <pc:picChg chg="del">
          <ac:chgData name="Martin, Ian (DLSLtd,RAL,TEC)" userId="115fc887-d2f4-40cb-b8cf-b841e9c05e83" providerId="ADAL" clId="{48FFC42D-7BD3-4913-8B9A-DF326EF64D02}" dt="2022-06-16T11:08:48.204" v="1317" actId="478"/>
          <ac:picMkLst>
            <pc:docMk/>
            <pc:sldMk cId="861427342" sldId="323"/>
            <ac:picMk id="27" creationId="{3EC6B653-D04B-4703-AC35-6F98E70D34CE}"/>
          </ac:picMkLst>
        </pc:picChg>
        <pc:picChg chg="del">
          <ac:chgData name="Martin, Ian (DLSLtd,RAL,TEC)" userId="115fc887-d2f4-40cb-b8cf-b841e9c05e83" providerId="ADAL" clId="{48FFC42D-7BD3-4913-8B9A-DF326EF64D02}" dt="2022-06-16T11:08:47.217" v="1315" actId="478"/>
          <ac:picMkLst>
            <pc:docMk/>
            <pc:sldMk cId="861427342" sldId="323"/>
            <ac:picMk id="28" creationId="{8F67C0CA-B81E-4796-AB80-1A5B1EAD308D}"/>
          </ac:picMkLst>
        </pc:picChg>
        <pc:picChg chg="del">
          <ac:chgData name="Martin, Ian (DLSLtd,RAL,TEC)" userId="115fc887-d2f4-40cb-b8cf-b841e9c05e83" providerId="ADAL" clId="{48FFC42D-7BD3-4913-8B9A-DF326EF64D02}" dt="2022-06-16T11:08:47.718" v="1316" actId="478"/>
          <ac:picMkLst>
            <pc:docMk/>
            <pc:sldMk cId="861427342" sldId="323"/>
            <ac:picMk id="29" creationId="{AE9797F0-DE5A-49D4-ACC2-2536D31E6F26}"/>
          </ac:picMkLst>
        </pc:picChg>
        <pc:picChg chg="del">
          <ac:chgData name="Martin, Ian (DLSLtd,RAL,TEC)" userId="115fc887-d2f4-40cb-b8cf-b841e9c05e83" providerId="ADAL" clId="{48FFC42D-7BD3-4913-8B9A-DF326EF64D02}" dt="2022-06-16T11:08:49.369" v="1319" actId="478"/>
          <ac:picMkLst>
            <pc:docMk/>
            <pc:sldMk cId="861427342" sldId="323"/>
            <ac:picMk id="30" creationId="{D197CF58-5856-44D1-9A4B-497A86550798}"/>
          </ac:picMkLst>
        </pc:picChg>
      </pc:sldChg>
      <pc:sldChg chg="addSp delSp modSp mod ord delAnim modAnim">
        <pc:chgData name="Martin, Ian (DLSLtd,RAL,TEC)" userId="115fc887-d2f4-40cb-b8cf-b841e9c05e83" providerId="ADAL" clId="{48FFC42D-7BD3-4913-8B9A-DF326EF64D02}" dt="2022-06-17T14:58:08.209" v="6103" actId="20577"/>
        <pc:sldMkLst>
          <pc:docMk/>
          <pc:sldMk cId="38700774" sldId="324"/>
        </pc:sldMkLst>
        <pc:spChg chg="del">
          <ac:chgData name="Martin, Ian (DLSLtd,RAL,TEC)" userId="115fc887-d2f4-40cb-b8cf-b841e9c05e83" providerId="ADAL" clId="{48FFC42D-7BD3-4913-8B9A-DF326EF64D02}" dt="2022-06-16T09:33:02.713" v="113" actId="478"/>
          <ac:spMkLst>
            <pc:docMk/>
            <pc:sldMk cId="38700774" sldId="324"/>
            <ac:spMk id="2" creationId="{00000000-0000-0000-0000-000000000000}"/>
          </ac:spMkLst>
        </pc:spChg>
        <pc:spChg chg="mod">
          <ac:chgData name="Martin, Ian (DLSLtd,RAL,TEC)" userId="115fc887-d2f4-40cb-b8cf-b841e9c05e83" providerId="ADAL" clId="{48FFC42D-7BD3-4913-8B9A-DF326EF64D02}" dt="2022-06-16T10:19:44.559" v="1116" actId="20577"/>
          <ac:spMkLst>
            <pc:docMk/>
            <pc:sldMk cId="38700774" sldId="324"/>
            <ac:spMk id="9" creationId="{C0DC771F-4A99-4ED4-9128-DECBF34B48AD}"/>
          </ac:spMkLst>
        </pc:spChg>
        <pc:spChg chg="add del mod">
          <ac:chgData name="Martin, Ian (DLSLtd,RAL,TEC)" userId="115fc887-d2f4-40cb-b8cf-b841e9c05e83" providerId="ADAL" clId="{48FFC42D-7BD3-4913-8B9A-DF326EF64D02}" dt="2022-06-17T10:26:13.138" v="4770" actId="478"/>
          <ac:spMkLst>
            <pc:docMk/>
            <pc:sldMk cId="38700774" sldId="324"/>
            <ac:spMk id="10" creationId="{643CC140-F286-4149-943A-145EFDB3061E}"/>
          </ac:spMkLst>
        </pc:spChg>
        <pc:spChg chg="add mod">
          <ac:chgData name="Martin, Ian (DLSLtd,RAL,TEC)" userId="115fc887-d2f4-40cb-b8cf-b841e9c05e83" providerId="ADAL" clId="{48FFC42D-7BD3-4913-8B9A-DF326EF64D02}" dt="2022-06-17T10:31:09.930" v="4999" actId="1035"/>
          <ac:spMkLst>
            <pc:docMk/>
            <pc:sldMk cId="38700774" sldId="324"/>
            <ac:spMk id="11" creationId="{1A90EC90-FE80-4900-B258-4FDD06EC304F}"/>
          </ac:spMkLst>
        </pc:spChg>
        <pc:spChg chg="mod">
          <ac:chgData name="Martin, Ian (DLSLtd,RAL,TEC)" userId="115fc887-d2f4-40cb-b8cf-b841e9c05e83" providerId="ADAL" clId="{48FFC42D-7BD3-4913-8B9A-DF326EF64D02}" dt="2022-06-17T10:31:14.216" v="5016" actId="1035"/>
          <ac:spMkLst>
            <pc:docMk/>
            <pc:sldMk cId="38700774" sldId="324"/>
            <ac:spMk id="12" creationId="{12137ABE-19EA-4789-8492-61C87AB46F38}"/>
          </ac:spMkLst>
        </pc:spChg>
        <pc:spChg chg="add mod">
          <ac:chgData name="Martin, Ian (DLSLtd,RAL,TEC)" userId="115fc887-d2f4-40cb-b8cf-b841e9c05e83" providerId="ADAL" clId="{48FFC42D-7BD3-4913-8B9A-DF326EF64D02}" dt="2022-06-17T10:31:09.930" v="4999" actId="1035"/>
          <ac:spMkLst>
            <pc:docMk/>
            <pc:sldMk cId="38700774" sldId="324"/>
            <ac:spMk id="15" creationId="{F5C28D4E-5570-48DC-B6D3-4F3F242D37C7}"/>
          </ac:spMkLst>
        </pc:spChg>
        <pc:spChg chg="add mod">
          <ac:chgData name="Martin, Ian (DLSLtd,RAL,TEC)" userId="115fc887-d2f4-40cb-b8cf-b841e9c05e83" providerId="ADAL" clId="{48FFC42D-7BD3-4913-8B9A-DF326EF64D02}" dt="2022-06-17T10:31:09.930" v="4999" actId="1035"/>
          <ac:spMkLst>
            <pc:docMk/>
            <pc:sldMk cId="38700774" sldId="324"/>
            <ac:spMk id="18" creationId="{C5929120-719A-4E30-822A-F12292D44D40}"/>
          </ac:spMkLst>
        </pc:spChg>
        <pc:spChg chg="add mod">
          <ac:chgData name="Martin, Ian (DLSLtd,RAL,TEC)" userId="115fc887-d2f4-40cb-b8cf-b841e9c05e83" providerId="ADAL" clId="{48FFC42D-7BD3-4913-8B9A-DF326EF64D02}" dt="2022-06-17T10:20:56.201" v="4667" actId="12789"/>
          <ac:spMkLst>
            <pc:docMk/>
            <pc:sldMk cId="38700774" sldId="324"/>
            <ac:spMk id="19" creationId="{558613C2-9B2F-4047-9D27-518D04704DA1}"/>
          </ac:spMkLst>
        </pc:spChg>
        <pc:spChg chg="add mod">
          <ac:chgData name="Martin, Ian (DLSLtd,RAL,TEC)" userId="115fc887-d2f4-40cb-b8cf-b841e9c05e83" providerId="ADAL" clId="{48FFC42D-7BD3-4913-8B9A-DF326EF64D02}" dt="2022-06-17T10:20:56.201" v="4667" actId="12789"/>
          <ac:spMkLst>
            <pc:docMk/>
            <pc:sldMk cId="38700774" sldId="324"/>
            <ac:spMk id="20" creationId="{86827C0C-9AEC-49B9-A2A2-A747DE08E6E9}"/>
          </ac:spMkLst>
        </pc:spChg>
        <pc:spChg chg="add mod">
          <ac:chgData name="Martin, Ian (DLSLtd,RAL,TEC)" userId="115fc887-d2f4-40cb-b8cf-b841e9c05e83" providerId="ADAL" clId="{48FFC42D-7BD3-4913-8B9A-DF326EF64D02}" dt="2022-06-17T10:20:56.201" v="4667" actId="12789"/>
          <ac:spMkLst>
            <pc:docMk/>
            <pc:sldMk cId="38700774" sldId="324"/>
            <ac:spMk id="21" creationId="{0C329C40-9C80-48BF-9A17-CEAE0E49BAC9}"/>
          </ac:spMkLst>
        </pc:spChg>
        <pc:spChg chg="add mod">
          <ac:chgData name="Martin, Ian (DLSLtd,RAL,TEC)" userId="115fc887-d2f4-40cb-b8cf-b841e9c05e83" providerId="ADAL" clId="{48FFC42D-7BD3-4913-8B9A-DF326EF64D02}" dt="2022-06-17T10:20:56.201" v="4667" actId="12789"/>
          <ac:spMkLst>
            <pc:docMk/>
            <pc:sldMk cId="38700774" sldId="324"/>
            <ac:spMk id="22" creationId="{E91D1216-8A8A-47B4-B02D-014429741EF3}"/>
          </ac:spMkLst>
        </pc:spChg>
        <pc:spChg chg="add mod">
          <ac:chgData name="Martin, Ian (DLSLtd,RAL,TEC)" userId="115fc887-d2f4-40cb-b8cf-b841e9c05e83" providerId="ADAL" clId="{48FFC42D-7BD3-4913-8B9A-DF326EF64D02}" dt="2022-06-17T10:20:56.201" v="4667" actId="12789"/>
          <ac:spMkLst>
            <pc:docMk/>
            <pc:sldMk cId="38700774" sldId="324"/>
            <ac:spMk id="23" creationId="{F7B5D154-EB74-42D7-9FA2-5C2FDB71FA3F}"/>
          </ac:spMkLst>
        </pc:spChg>
        <pc:spChg chg="add mod">
          <ac:chgData name="Martin, Ian (DLSLtd,RAL,TEC)" userId="115fc887-d2f4-40cb-b8cf-b841e9c05e83" providerId="ADAL" clId="{48FFC42D-7BD3-4913-8B9A-DF326EF64D02}" dt="2022-06-17T10:20:56.201" v="4667" actId="12789"/>
          <ac:spMkLst>
            <pc:docMk/>
            <pc:sldMk cId="38700774" sldId="324"/>
            <ac:spMk id="24" creationId="{6538338F-6A92-4724-BCB0-3989B225F6E4}"/>
          </ac:spMkLst>
        </pc:spChg>
        <pc:spChg chg="add mod">
          <ac:chgData name="Martin, Ian (DLSLtd,RAL,TEC)" userId="115fc887-d2f4-40cb-b8cf-b841e9c05e83" providerId="ADAL" clId="{48FFC42D-7BD3-4913-8B9A-DF326EF64D02}" dt="2022-06-17T10:20:56.201" v="4667" actId="12789"/>
          <ac:spMkLst>
            <pc:docMk/>
            <pc:sldMk cId="38700774" sldId="324"/>
            <ac:spMk id="25" creationId="{BCB38EB1-74F8-4824-858A-93DD4601BE50}"/>
          </ac:spMkLst>
        </pc:spChg>
        <pc:spChg chg="add mod">
          <ac:chgData name="Martin, Ian (DLSLtd,RAL,TEC)" userId="115fc887-d2f4-40cb-b8cf-b841e9c05e83" providerId="ADAL" clId="{48FFC42D-7BD3-4913-8B9A-DF326EF64D02}" dt="2022-06-17T10:20:56.201" v="4667" actId="12789"/>
          <ac:spMkLst>
            <pc:docMk/>
            <pc:sldMk cId="38700774" sldId="324"/>
            <ac:spMk id="26" creationId="{19F17282-C485-432C-AE4B-BD554698E4FF}"/>
          </ac:spMkLst>
        </pc:spChg>
        <pc:spChg chg="add mod">
          <ac:chgData name="Martin, Ian (DLSLtd,RAL,TEC)" userId="115fc887-d2f4-40cb-b8cf-b841e9c05e83" providerId="ADAL" clId="{48FFC42D-7BD3-4913-8B9A-DF326EF64D02}" dt="2022-06-17T10:20:56.201" v="4667" actId="12789"/>
          <ac:spMkLst>
            <pc:docMk/>
            <pc:sldMk cId="38700774" sldId="324"/>
            <ac:spMk id="27" creationId="{5256E7F4-FE36-478D-A9AC-EE66CBBD808D}"/>
          </ac:spMkLst>
        </pc:spChg>
        <pc:spChg chg="add mod">
          <ac:chgData name="Martin, Ian (DLSLtd,RAL,TEC)" userId="115fc887-d2f4-40cb-b8cf-b841e9c05e83" providerId="ADAL" clId="{48FFC42D-7BD3-4913-8B9A-DF326EF64D02}" dt="2022-06-17T10:20:56.201" v="4667" actId="12789"/>
          <ac:spMkLst>
            <pc:docMk/>
            <pc:sldMk cId="38700774" sldId="324"/>
            <ac:spMk id="28" creationId="{157FA891-47F7-4A69-8AEE-AFA848749DFA}"/>
          </ac:spMkLst>
        </pc:spChg>
        <pc:spChg chg="mod topLvl">
          <ac:chgData name="Martin, Ian (DLSLtd,RAL,TEC)" userId="115fc887-d2f4-40cb-b8cf-b841e9c05e83" providerId="ADAL" clId="{48FFC42D-7BD3-4913-8B9A-DF326EF64D02}" dt="2022-06-17T10:30:37.037" v="4911" actId="164"/>
          <ac:spMkLst>
            <pc:docMk/>
            <pc:sldMk cId="38700774" sldId="324"/>
            <ac:spMk id="41" creationId="{98713F78-6976-4153-A390-ACAE11EC00E2}"/>
          </ac:spMkLst>
        </pc:spChg>
        <pc:spChg chg="mod topLvl">
          <ac:chgData name="Martin, Ian (DLSLtd,RAL,TEC)" userId="115fc887-d2f4-40cb-b8cf-b841e9c05e83" providerId="ADAL" clId="{48FFC42D-7BD3-4913-8B9A-DF326EF64D02}" dt="2022-06-17T10:30:37.037" v="4911" actId="164"/>
          <ac:spMkLst>
            <pc:docMk/>
            <pc:sldMk cId="38700774" sldId="324"/>
            <ac:spMk id="42" creationId="{DBD92952-07C8-4AC0-9887-0A5E8C60B251}"/>
          </ac:spMkLst>
        </pc:spChg>
        <pc:spChg chg="mod topLvl">
          <ac:chgData name="Martin, Ian (DLSLtd,RAL,TEC)" userId="115fc887-d2f4-40cb-b8cf-b841e9c05e83" providerId="ADAL" clId="{48FFC42D-7BD3-4913-8B9A-DF326EF64D02}" dt="2022-06-17T10:30:37.037" v="4911" actId="164"/>
          <ac:spMkLst>
            <pc:docMk/>
            <pc:sldMk cId="38700774" sldId="324"/>
            <ac:spMk id="43" creationId="{FC63E5E7-8533-4479-8849-2439AAB25CBD}"/>
          </ac:spMkLst>
        </pc:spChg>
        <pc:spChg chg="mod topLvl">
          <ac:chgData name="Martin, Ian (DLSLtd,RAL,TEC)" userId="115fc887-d2f4-40cb-b8cf-b841e9c05e83" providerId="ADAL" clId="{48FFC42D-7BD3-4913-8B9A-DF326EF64D02}" dt="2022-06-17T10:30:37.037" v="4911" actId="164"/>
          <ac:spMkLst>
            <pc:docMk/>
            <pc:sldMk cId="38700774" sldId="324"/>
            <ac:spMk id="44" creationId="{701E71E7-F481-4737-9EF3-BEBF58FE9C3A}"/>
          </ac:spMkLst>
        </pc:spChg>
        <pc:spChg chg="mod topLvl">
          <ac:chgData name="Martin, Ian (DLSLtd,RAL,TEC)" userId="115fc887-d2f4-40cb-b8cf-b841e9c05e83" providerId="ADAL" clId="{48FFC42D-7BD3-4913-8B9A-DF326EF64D02}" dt="2022-06-17T10:30:37.037" v="4911" actId="164"/>
          <ac:spMkLst>
            <pc:docMk/>
            <pc:sldMk cId="38700774" sldId="324"/>
            <ac:spMk id="47" creationId="{5CE85F02-E0F9-4006-B831-F898959BE72F}"/>
          </ac:spMkLst>
        </pc:spChg>
        <pc:spChg chg="mod topLvl">
          <ac:chgData name="Martin, Ian (DLSLtd,RAL,TEC)" userId="115fc887-d2f4-40cb-b8cf-b841e9c05e83" providerId="ADAL" clId="{48FFC42D-7BD3-4913-8B9A-DF326EF64D02}" dt="2022-06-17T10:30:37.037" v="4911" actId="164"/>
          <ac:spMkLst>
            <pc:docMk/>
            <pc:sldMk cId="38700774" sldId="324"/>
            <ac:spMk id="48" creationId="{61678765-BF17-4007-92FC-FA13FD13410C}"/>
          </ac:spMkLst>
        </pc:spChg>
        <pc:spChg chg="mod topLvl">
          <ac:chgData name="Martin, Ian (DLSLtd,RAL,TEC)" userId="115fc887-d2f4-40cb-b8cf-b841e9c05e83" providerId="ADAL" clId="{48FFC42D-7BD3-4913-8B9A-DF326EF64D02}" dt="2022-06-17T10:30:37.037" v="4911" actId="164"/>
          <ac:spMkLst>
            <pc:docMk/>
            <pc:sldMk cId="38700774" sldId="324"/>
            <ac:spMk id="49" creationId="{0BC923D4-CF8D-4E30-B624-9DBEF6EC700C}"/>
          </ac:spMkLst>
        </pc:spChg>
        <pc:spChg chg="mod topLvl">
          <ac:chgData name="Martin, Ian (DLSLtd,RAL,TEC)" userId="115fc887-d2f4-40cb-b8cf-b841e9c05e83" providerId="ADAL" clId="{48FFC42D-7BD3-4913-8B9A-DF326EF64D02}" dt="2022-06-17T10:30:37.037" v="4911" actId="164"/>
          <ac:spMkLst>
            <pc:docMk/>
            <pc:sldMk cId="38700774" sldId="324"/>
            <ac:spMk id="50" creationId="{BBB60B58-1882-4761-A54E-0701BA2A2A75}"/>
          </ac:spMkLst>
        </pc:spChg>
        <pc:spChg chg="mod topLvl">
          <ac:chgData name="Martin, Ian (DLSLtd,RAL,TEC)" userId="115fc887-d2f4-40cb-b8cf-b841e9c05e83" providerId="ADAL" clId="{48FFC42D-7BD3-4913-8B9A-DF326EF64D02}" dt="2022-06-17T10:30:37.037" v="4911" actId="164"/>
          <ac:spMkLst>
            <pc:docMk/>
            <pc:sldMk cId="38700774" sldId="324"/>
            <ac:spMk id="51" creationId="{B3B27AE7-1E64-4D6D-8472-77B6BEEB88B7}"/>
          </ac:spMkLst>
        </pc:spChg>
        <pc:spChg chg="mod topLvl">
          <ac:chgData name="Martin, Ian (DLSLtd,RAL,TEC)" userId="115fc887-d2f4-40cb-b8cf-b841e9c05e83" providerId="ADAL" clId="{48FFC42D-7BD3-4913-8B9A-DF326EF64D02}" dt="2022-06-17T10:31:34.888" v="5044" actId="1037"/>
          <ac:spMkLst>
            <pc:docMk/>
            <pc:sldMk cId="38700774" sldId="324"/>
            <ac:spMk id="52" creationId="{A7F89499-51A1-420A-9FC9-9AF4CA4DDD55}"/>
          </ac:spMkLst>
        </pc:spChg>
        <pc:spChg chg="mod topLvl">
          <ac:chgData name="Martin, Ian (DLSLtd,RAL,TEC)" userId="115fc887-d2f4-40cb-b8cf-b841e9c05e83" providerId="ADAL" clId="{48FFC42D-7BD3-4913-8B9A-DF326EF64D02}" dt="2022-06-17T10:31:30.438" v="5030" actId="1037"/>
          <ac:spMkLst>
            <pc:docMk/>
            <pc:sldMk cId="38700774" sldId="324"/>
            <ac:spMk id="53" creationId="{81ABD791-6655-4A69-8CFA-E4F1B7EF732A}"/>
          </ac:spMkLst>
        </pc:spChg>
        <pc:spChg chg="mod topLvl">
          <ac:chgData name="Martin, Ian (DLSLtd,RAL,TEC)" userId="115fc887-d2f4-40cb-b8cf-b841e9c05e83" providerId="ADAL" clId="{48FFC42D-7BD3-4913-8B9A-DF326EF64D02}" dt="2022-06-17T10:30:37.037" v="4911" actId="164"/>
          <ac:spMkLst>
            <pc:docMk/>
            <pc:sldMk cId="38700774" sldId="324"/>
            <ac:spMk id="54" creationId="{00078A76-FA42-46CF-8D5A-F189A0D7EC56}"/>
          </ac:spMkLst>
        </pc:spChg>
        <pc:spChg chg="mod topLvl">
          <ac:chgData name="Martin, Ian (DLSLtd,RAL,TEC)" userId="115fc887-d2f4-40cb-b8cf-b841e9c05e83" providerId="ADAL" clId="{48FFC42D-7BD3-4913-8B9A-DF326EF64D02}" dt="2022-06-17T10:30:37.037" v="4911" actId="164"/>
          <ac:spMkLst>
            <pc:docMk/>
            <pc:sldMk cId="38700774" sldId="324"/>
            <ac:spMk id="59" creationId="{BF78E0C7-D621-4E99-BEF2-F144C416C0C2}"/>
          </ac:spMkLst>
        </pc:spChg>
        <pc:spChg chg="mod topLvl">
          <ac:chgData name="Martin, Ian (DLSLtd,RAL,TEC)" userId="115fc887-d2f4-40cb-b8cf-b841e9c05e83" providerId="ADAL" clId="{48FFC42D-7BD3-4913-8B9A-DF326EF64D02}" dt="2022-06-17T10:30:37.037" v="4911" actId="164"/>
          <ac:spMkLst>
            <pc:docMk/>
            <pc:sldMk cId="38700774" sldId="324"/>
            <ac:spMk id="60" creationId="{049EEA2B-96AF-4215-B7D7-B449083C4A7F}"/>
          </ac:spMkLst>
        </pc:spChg>
        <pc:spChg chg="mod topLvl">
          <ac:chgData name="Martin, Ian (DLSLtd,RAL,TEC)" userId="115fc887-d2f4-40cb-b8cf-b841e9c05e83" providerId="ADAL" clId="{48FFC42D-7BD3-4913-8B9A-DF326EF64D02}" dt="2022-06-17T10:30:37.037" v="4911" actId="164"/>
          <ac:spMkLst>
            <pc:docMk/>
            <pc:sldMk cId="38700774" sldId="324"/>
            <ac:spMk id="61" creationId="{F24CC6F4-BA6C-4FCD-9E7B-2B20D2030A56}"/>
          </ac:spMkLst>
        </pc:spChg>
        <pc:spChg chg="mod">
          <ac:chgData name="Martin, Ian (DLSLtd,RAL,TEC)" userId="115fc887-d2f4-40cb-b8cf-b841e9c05e83" providerId="ADAL" clId="{48FFC42D-7BD3-4913-8B9A-DF326EF64D02}" dt="2022-06-17T10:31:47.871" v="5079" actId="1037"/>
          <ac:spMkLst>
            <pc:docMk/>
            <pc:sldMk cId="38700774" sldId="324"/>
            <ac:spMk id="63" creationId="{B9EE6BB9-F53C-457A-B83C-70C4E1D7BDD4}"/>
          </ac:spMkLst>
        </pc:spChg>
        <pc:spChg chg="mod">
          <ac:chgData name="Martin, Ian (DLSLtd,RAL,TEC)" userId="115fc887-d2f4-40cb-b8cf-b841e9c05e83" providerId="ADAL" clId="{48FFC42D-7BD3-4913-8B9A-DF326EF64D02}" dt="2022-06-17T10:28:39.689" v="4811" actId="165"/>
          <ac:spMkLst>
            <pc:docMk/>
            <pc:sldMk cId="38700774" sldId="324"/>
            <ac:spMk id="65" creationId="{D66F5CE2-6FEB-4C74-BB9C-06C79F9573B0}"/>
          </ac:spMkLst>
        </pc:spChg>
        <pc:spChg chg="mod">
          <ac:chgData name="Martin, Ian (DLSLtd,RAL,TEC)" userId="115fc887-d2f4-40cb-b8cf-b841e9c05e83" providerId="ADAL" clId="{48FFC42D-7BD3-4913-8B9A-DF326EF64D02}" dt="2022-06-17T10:28:39.689" v="4811" actId="165"/>
          <ac:spMkLst>
            <pc:docMk/>
            <pc:sldMk cId="38700774" sldId="324"/>
            <ac:spMk id="66" creationId="{E0275349-CA46-4098-A684-D96A3E20F94D}"/>
          </ac:spMkLst>
        </pc:spChg>
        <pc:spChg chg="mod">
          <ac:chgData name="Martin, Ian (DLSLtd,RAL,TEC)" userId="115fc887-d2f4-40cb-b8cf-b841e9c05e83" providerId="ADAL" clId="{48FFC42D-7BD3-4913-8B9A-DF326EF64D02}" dt="2022-06-17T10:28:39.689" v="4811" actId="165"/>
          <ac:spMkLst>
            <pc:docMk/>
            <pc:sldMk cId="38700774" sldId="324"/>
            <ac:spMk id="67" creationId="{AF1484B3-CA29-43E8-B4B5-D22630F1A7BD}"/>
          </ac:spMkLst>
        </pc:spChg>
        <pc:spChg chg="mod">
          <ac:chgData name="Martin, Ian (DLSLtd,RAL,TEC)" userId="115fc887-d2f4-40cb-b8cf-b841e9c05e83" providerId="ADAL" clId="{48FFC42D-7BD3-4913-8B9A-DF326EF64D02}" dt="2022-06-17T10:28:39.689" v="4811" actId="165"/>
          <ac:spMkLst>
            <pc:docMk/>
            <pc:sldMk cId="38700774" sldId="324"/>
            <ac:spMk id="70" creationId="{7551DB0C-44A9-44B9-91DA-C8B38955A016}"/>
          </ac:spMkLst>
        </pc:spChg>
        <pc:spChg chg="mod">
          <ac:chgData name="Martin, Ian (DLSLtd,RAL,TEC)" userId="115fc887-d2f4-40cb-b8cf-b841e9c05e83" providerId="ADAL" clId="{48FFC42D-7BD3-4913-8B9A-DF326EF64D02}" dt="2022-06-17T10:28:39.689" v="4811" actId="165"/>
          <ac:spMkLst>
            <pc:docMk/>
            <pc:sldMk cId="38700774" sldId="324"/>
            <ac:spMk id="71" creationId="{EC42B2D4-AC5E-4AC1-B6C8-C1EF5991F215}"/>
          </ac:spMkLst>
        </pc:spChg>
        <pc:spChg chg="mod">
          <ac:chgData name="Martin, Ian (DLSLtd,RAL,TEC)" userId="115fc887-d2f4-40cb-b8cf-b841e9c05e83" providerId="ADAL" clId="{48FFC42D-7BD3-4913-8B9A-DF326EF64D02}" dt="2022-06-17T10:28:39.689" v="4811" actId="165"/>
          <ac:spMkLst>
            <pc:docMk/>
            <pc:sldMk cId="38700774" sldId="324"/>
            <ac:spMk id="72" creationId="{50754DBA-0BB6-4F1A-A06F-9F85FC2ECA84}"/>
          </ac:spMkLst>
        </pc:spChg>
        <pc:spChg chg="mod">
          <ac:chgData name="Martin, Ian (DLSLtd,RAL,TEC)" userId="115fc887-d2f4-40cb-b8cf-b841e9c05e83" providerId="ADAL" clId="{48FFC42D-7BD3-4913-8B9A-DF326EF64D02}" dt="2022-06-17T10:28:39.689" v="4811" actId="165"/>
          <ac:spMkLst>
            <pc:docMk/>
            <pc:sldMk cId="38700774" sldId="324"/>
            <ac:spMk id="73" creationId="{6219614B-2AEC-46FD-BE85-7E9D74B01569}"/>
          </ac:spMkLst>
        </pc:spChg>
        <pc:spChg chg="mod">
          <ac:chgData name="Martin, Ian (DLSLtd,RAL,TEC)" userId="115fc887-d2f4-40cb-b8cf-b841e9c05e83" providerId="ADAL" clId="{48FFC42D-7BD3-4913-8B9A-DF326EF64D02}" dt="2022-06-17T10:28:39.689" v="4811" actId="165"/>
          <ac:spMkLst>
            <pc:docMk/>
            <pc:sldMk cId="38700774" sldId="324"/>
            <ac:spMk id="74" creationId="{8714A5E9-B1C0-4C85-8195-12B30D336622}"/>
          </ac:spMkLst>
        </pc:spChg>
        <pc:spChg chg="mod">
          <ac:chgData name="Martin, Ian (DLSLtd,RAL,TEC)" userId="115fc887-d2f4-40cb-b8cf-b841e9c05e83" providerId="ADAL" clId="{48FFC42D-7BD3-4913-8B9A-DF326EF64D02}" dt="2022-06-17T10:28:39.689" v="4811" actId="165"/>
          <ac:spMkLst>
            <pc:docMk/>
            <pc:sldMk cId="38700774" sldId="324"/>
            <ac:spMk id="75" creationId="{08EEF9E0-1D27-4240-A52B-AD5BD3AD096F}"/>
          </ac:spMkLst>
        </pc:spChg>
        <pc:spChg chg="mod">
          <ac:chgData name="Martin, Ian (DLSLtd,RAL,TEC)" userId="115fc887-d2f4-40cb-b8cf-b841e9c05e83" providerId="ADAL" clId="{48FFC42D-7BD3-4913-8B9A-DF326EF64D02}" dt="2022-06-17T10:28:39.689" v="4811" actId="165"/>
          <ac:spMkLst>
            <pc:docMk/>
            <pc:sldMk cId="38700774" sldId="324"/>
            <ac:spMk id="76" creationId="{E67B671F-D59D-4A89-A257-F0E85DD560A4}"/>
          </ac:spMkLst>
        </pc:spChg>
        <pc:spChg chg="mod">
          <ac:chgData name="Martin, Ian (DLSLtd,RAL,TEC)" userId="115fc887-d2f4-40cb-b8cf-b841e9c05e83" providerId="ADAL" clId="{48FFC42D-7BD3-4913-8B9A-DF326EF64D02}" dt="2022-06-17T10:28:39.689" v="4811" actId="165"/>
          <ac:spMkLst>
            <pc:docMk/>
            <pc:sldMk cId="38700774" sldId="324"/>
            <ac:spMk id="77" creationId="{57C1BB2B-8DA7-4CC2-88D6-EA992F26BA14}"/>
          </ac:spMkLst>
        </pc:spChg>
        <pc:spChg chg="mod">
          <ac:chgData name="Martin, Ian (DLSLtd,RAL,TEC)" userId="115fc887-d2f4-40cb-b8cf-b841e9c05e83" providerId="ADAL" clId="{48FFC42D-7BD3-4913-8B9A-DF326EF64D02}" dt="2022-06-17T10:28:39.689" v="4811" actId="165"/>
          <ac:spMkLst>
            <pc:docMk/>
            <pc:sldMk cId="38700774" sldId="324"/>
            <ac:spMk id="78" creationId="{77F6E75D-91C4-4472-88E7-E240ACC44B42}"/>
          </ac:spMkLst>
        </pc:spChg>
        <pc:spChg chg="mod">
          <ac:chgData name="Martin, Ian (DLSLtd,RAL,TEC)" userId="115fc887-d2f4-40cb-b8cf-b841e9c05e83" providerId="ADAL" clId="{48FFC42D-7BD3-4913-8B9A-DF326EF64D02}" dt="2022-06-17T10:28:39.689" v="4811" actId="165"/>
          <ac:spMkLst>
            <pc:docMk/>
            <pc:sldMk cId="38700774" sldId="324"/>
            <ac:spMk id="79" creationId="{7A1E7C5A-81B2-43EB-81EF-4130A137AE1E}"/>
          </ac:spMkLst>
        </pc:spChg>
        <pc:spChg chg="mod">
          <ac:chgData name="Martin, Ian (DLSLtd,RAL,TEC)" userId="115fc887-d2f4-40cb-b8cf-b841e9c05e83" providerId="ADAL" clId="{48FFC42D-7BD3-4913-8B9A-DF326EF64D02}" dt="2022-06-17T10:28:39.689" v="4811" actId="165"/>
          <ac:spMkLst>
            <pc:docMk/>
            <pc:sldMk cId="38700774" sldId="324"/>
            <ac:spMk id="80" creationId="{98A97021-397B-4F34-BD4B-BE8B47F7FCBB}"/>
          </ac:spMkLst>
        </pc:spChg>
        <pc:spChg chg="mod">
          <ac:chgData name="Martin, Ian (DLSLtd,RAL,TEC)" userId="115fc887-d2f4-40cb-b8cf-b841e9c05e83" providerId="ADAL" clId="{48FFC42D-7BD3-4913-8B9A-DF326EF64D02}" dt="2022-06-17T10:28:39.689" v="4811" actId="165"/>
          <ac:spMkLst>
            <pc:docMk/>
            <pc:sldMk cId="38700774" sldId="324"/>
            <ac:spMk id="81" creationId="{A2BA26B9-868E-401F-A96B-6C8FBDC17515}"/>
          </ac:spMkLst>
        </pc:spChg>
        <pc:spChg chg="mod">
          <ac:chgData name="Martin, Ian (DLSLtd,RAL,TEC)" userId="115fc887-d2f4-40cb-b8cf-b841e9c05e83" providerId="ADAL" clId="{48FFC42D-7BD3-4913-8B9A-DF326EF64D02}" dt="2022-06-17T10:28:39.689" v="4811" actId="165"/>
          <ac:spMkLst>
            <pc:docMk/>
            <pc:sldMk cId="38700774" sldId="324"/>
            <ac:spMk id="82" creationId="{00A4DF65-1AD7-44AA-AF82-599055C8E5D9}"/>
          </ac:spMkLst>
        </pc:spChg>
        <pc:spChg chg="mod">
          <ac:chgData name="Martin, Ian (DLSLtd,RAL,TEC)" userId="115fc887-d2f4-40cb-b8cf-b841e9c05e83" providerId="ADAL" clId="{48FFC42D-7BD3-4913-8B9A-DF326EF64D02}" dt="2022-06-17T10:28:39.689" v="4811" actId="165"/>
          <ac:spMkLst>
            <pc:docMk/>
            <pc:sldMk cId="38700774" sldId="324"/>
            <ac:spMk id="83" creationId="{8EB5DB1D-FD2E-4195-B60A-5D4C2D21E4E5}"/>
          </ac:spMkLst>
        </pc:spChg>
        <pc:spChg chg="mod">
          <ac:chgData name="Martin, Ian (DLSLtd,RAL,TEC)" userId="115fc887-d2f4-40cb-b8cf-b841e9c05e83" providerId="ADAL" clId="{48FFC42D-7BD3-4913-8B9A-DF326EF64D02}" dt="2022-06-17T10:31:38.598" v="5055" actId="1037"/>
          <ac:spMkLst>
            <pc:docMk/>
            <pc:sldMk cId="38700774" sldId="324"/>
            <ac:spMk id="84" creationId="{F75B7F3B-567D-4590-A080-CD830D041135}"/>
          </ac:spMkLst>
        </pc:spChg>
        <pc:spChg chg="mod">
          <ac:chgData name="Martin, Ian (DLSLtd,RAL,TEC)" userId="115fc887-d2f4-40cb-b8cf-b841e9c05e83" providerId="ADAL" clId="{48FFC42D-7BD3-4913-8B9A-DF326EF64D02}" dt="2022-06-17T10:31:43.660" v="5067" actId="1037"/>
          <ac:spMkLst>
            <pc:docMk/>
            <pc:sldMk cId="38700774" sldId="324"/>
            <ac:spMk id="85" creationId="{66FB2C79-C5A3-465F-9BEF-300D8DA57D43}"/>
          </ac:spMkLst>
        </pc:spChg>
        <pc:spChg chg="mod">
          <ac:chgData name="Martin, Ian (DLSLtd,RAL,TEC)" userId="115fc887-d2f4-40cb-b8cf-b841e9c05e83" providerId="ADAL" clId="{48FFC42D-7BD3-4913-8B9A-DF326EF64D02}" dt="2022-06-17T10:30:13.422" v="4909" actId="1035"/>
          <ac:spMkLst>
            <pc:docMk/>
            <pc:sldMk cId="38700774" sldId="324"/>
            <ac:spMk id="86" creationId="{BFA0CCA6-468C-4E86-AED3-41DAD6B72F19}"/>
          </ac:spMkLst>
        </pc:spChg>
        <pc:spChg chg="mod">
          <ac:chgData name="Martin, Ian (DLSLtd,RAL,TEC)" userId="115fc887-d2f4-40cb-b8cf-b841e9c05e83" providerId="ADAL" clId="{48FFC42D-7BD3-4913-8B9A-DF326EF64D02}" dt="2022-06-17T10:29:51.426" v="4872" actId="1036"/>
          <ac:spMkLst>
            <pc:docMk/>
            <pc:sldMk cId="38700774" sldId="324"/>
            <ac:spMk id="90" creationId="{45A58684-197E-4381-840A-21BC9A3C1F0C}"/>
          </ac:spMkLst>
        </pc:spChg>
        <pc:spChg chg="mod">
          <ac:chgData name="Martin, Ian (DLSLtd,RAL,TEC)" userId="115fc887-d2f4-40cb-b8cf-b841e9c05e83" providerId="ADAL" clId="{48FFC42D-7BD3-4913-8B9A-DF326EF64D02}" dt="2022-06-17T10:28:39.689" v="4811" actId="165"/>
          <ac:spMkLst>
            <pc:docMk/>
            <pc:sldMk cId="38700774" sldId="324"/>
            <ac:spMk id="91" creationId="{EFF6D589-5DC5-46F4-AD26-80D5DF4033F7}"/>
          </ac:spMkLst>
        </pc:spChg>
        <pc:spChg chg="mod">
          <ac:chgData name="Martin, Ian (DLSLtd,RAL,TEC)" userId="115fc887-d2f4-40cb-b8cf-b841e9c05e83" providerId="ADAL" clId="{48FFC42D-7BD3-4913-8B9A-DF326EF64D02}" dt="2022-06-17T10:29:22.900" v="4831" actId="1035"/>
          <ac:spMkLst>
            <pc:docMk/>
            <pc:sldMk cId="38700774" sldId="324"/>
            <ac:spMk id="92" creationId="{8145824A-40B0-42BD-8770-F4C25139B957}"/>
          </ac:spMkLst>
        </pc:spChg>
        <pc:spChg chg="add mod">
          <ac:chgData name="Martin, Ian (DLSLtd,RAL,TEC)" userId="115fc887-d2f4-40cb-b8cf-b841e9c05e83" providerId="ADAL" clId="{48FFC42D-7BD3-4913-8B9A-DF326EF64D02}" dt="2022-06-17T14:58:08.209" v="6103" actId="20577"/>
          <ac:spMkLst>
            <pc:docMk/>
            <pc:sldMk cId="38700774" sldId="324"/>
            <ac:spMk id="94" creationId="{7D1DCDD6-9A43-4711-8880-788037A4A187}"/>
          </ac:spMkLst>
        </pc:spChg>
        <pc:spChg chg="add mod">
          <ac:chgData name="Martin, Ian (DLSLtd,RAL,TEC)" userId="115fc887-d2f4-40cb-b8cf-b841e9c05e83" providerId="ADAL" clId="{48FFC42D-7BD3-4913-8B9A-DF326EF64D02}" dt="2022-06-17T10:30:28.362" v="4910"/>
          <ac:spMkLst>
            <pc:docMk/>
            <pc:sldMk cId="38700774" sldId="324"/>
            <ac:spMk id="95" creationId="{8D116ADF-4AFB-4265-8F6F-333D9D6ADA51}"/>
          </ac:spMkLst>
        </pc:spChg>
        <pc:spChg chg="add mod">
          <ac:chgData name="Martin, Ian (DLSLtd,RAL,TEC)" userId="115fc887-d2f4-40cb-b8cf-b841e9c05e83" providerId="ADAL" clId="{48FFC42D-7BD3-4913-8B9A-DF326EF64D02}" dt="2022-06-17T10:36:57.785" v="5188" actId="1037"/>
          <ac:spMkLst>
            <pc:docMk/>
            <pc:sldMk cId="38700774" sldId="324"/>
            <ac:spMk id="97" creationId="{E5A2882A-D64C-494B-B96F-BD1339CF1786}"/>
          </ac:spMkLst>
        </pc:spChg>
        <pc:grpChg chg="add del mod">
          <ac:chgData name="Martin, Ian (DLSLtd,RAL,TEC)" userId="115fc887-d2f4-40cb-b8cf-b841e9c05e83" providerId="ADAL" clId="{48FFC42D-7BD3-4913-8B9A-DF326EF64D02}" dt="2022-06-17T10:28:39.689" v="4811" actId="165"/>
          <ac:grpSpMkLst>
            <pc:docMk/>
            <pc:sldMk cId="38700774" sldId="324"/>
            <ac:grpSpMk id="39" creationId="{5AF1DCA4-4228-4D7D-9895-4446CC331635}"/>
          </ac:grpSpMkLst>
        </pc:grpChg>
        <pc:grpChg chg="mod topLvl">
          <ac:chgData name="Martin, Ian (DLSLtd,RAL,TEC)" userId="115fc887-d2f4-40cb-b8cf-b841e9c05e83" providerId="ADAL" clId="{48FFC42D-7BD3-4913-8B9A-DF326EF64D02}" dt="2022-06-17T10:30:37.037" v="4911" actId="164"/>
          <ac:grpSpMkLst>
            <pc:docMk/>
            <pc:sldMk cId="38700774" sldId="324"/>
            <ac:grpSpMk id="58" creationId="{F2A61DD3-AA8B-4B09-AFA0-77AD6C90EDCA}"/>
          </ac:grpSpMkLst>
        </pc:grpChg>
        <pc:grpChg chg="mod topLvl">
          <ac:chgData name="Martin, Ian (DLSLtd,RAL,TEC)" userId="115fc887-d2f4-40cb-b8cf-b841e9c05e83" providerId="ADAL" clId="{48FFC42D-7BD3-4913-8B9A-DF326EF64D02}" dt="2022-06-17T10:30:37.037" v="4911" actId="164"/>
          <ac:grpSpMkLst>
            <pc:docMk/>
            <pc:sldMk cId="38700774" sldId="324"/>
            <ac:grpSpMk id="62" creationId="{68F866CA-C33B-4734-A378-7AEA037E85B6}"/>
          </ac:grpSpMkLst>
        </pc:grpChg>
        <pc:grpChg chg="add mod">
          <ac:chgData name="Martin, Ian (DLSLtd,RAL,TEC)" userId="115fc887-d2f4-40cb-b8cf-b841e9c05e83" providerId="ADAL" clId="{48FFC42D-7BD3-4913-8B9A-DF326EF64D02}" dt="2022-06-17T10:37:14.210" v="5194" actId="1035"/>
          <ac:grpSpMkLst>
            <pc:docMk/>
            <pc:sldMk cId="38700774" sldId="324"/>
            <ac:grpSpMk id="96" creationId="{3518071C-3B67-4D86-83B3-9AB92228BA65}"/>
          </ac:grpSpMkLst>
        </pc:grpChg>
        <pc:picChg chg="del">
          <ac:chgData name="Martin, Ian (DLSLtd,RAL,TEC)" userId="115fc887-d2f4-40cb-b8cf-b841e9c05e83" providerId="ADAL" clId="{48FFC42D-7BD3-4913-8B9A-DF326EF64D02}" dt="2022-06-16T10:19:38.044" v="1113" actId="478"/>
          <ac:picMkLst>
            <pc:docMk/>
            <pc:sldMk cId="38700774" sldId="324"/>
            <ac:picMk id="4" creationId="{AEA20347-960E-49F2-93E7-22BD6B06D1C0}"/>
          </ac:picMkLst>
        </pc:picChg>
        <pc:picChg chg="add del mod">
          <ac:chgData name="Martin, Ian (DLSLtd,RAL,TEC)" userId="115fc887-d2f4-40cb-b8cf-b841e9c05e83" providerId="ADAL" clId="{48FFC42D-7BD3-4913-8B9A-DF326EF64D02}" dt="2022-06-17T10:14:39.508" v="4312" actId="478"/>
          <ac:picMkLst>
            <pc:docMk/>
            <pc:sldMk cId="38700774" sldId="324"/>
            <ac:picMk id="6" creationId="{5171BDEA-A4B8-4E5B-B08F-4F5D1ED3BBC7}"/>
          </ac:picMkLst>
        </pc:picChg>
        <pc:picChg chg="add mod">
          <ac:chgData name="Martin, Ian (DLSLtd,RAL,TEC)" userId="115fc887-d2f4-40cb-b8cf-b841e9c05e83" providerId="ADAL" clId="{48FFC42D-7BD3-4913-8B9A-DF326EF64D02}" dt="2022-06-17T10:16:01.734" v="4428" actId="1035"/>
          <ac:picMkLst>
            <pc:docMk/>
            <pc:sldMk cId="38700774" sldId="324"/>
            <ac:picMk id="8" creationId="{772C6D4A-ACEE-449E-9C49-B1FA26A3FD3E}"/>
          </ac:picMkLst>
        </pc:picChg>
        <pc:picChg chg="del">
          <ac:chgData name="Martin, Ian (DLSLtd,RAL,TEC)" userId="115fc887-d2f4-40cb-b8cf-b841e9c05e83" providerId="ADAL" clId="{48FFC42D-7BD3-4913-8B9A-DF326EF64D02}" dt="2022-06-16T10:19:39.464" v="1115" actId="478"/>
          <ac:picMkLst>
            <pc:docMk/>
            <pc:sldMk cId="38700774" sldId="324"/>
            <ac:picMk id="16" creationId="{FB490F7D-3A69-4066-99E5-6CA352EC7FB6}"/>
          </ac:picMkLst>
        </pc:picChg>
        <pc:picChg chg="del">
          <ac:chgData name="Martin, Ian (DLSLtd,RAL,TEC)" userId="115fc887-d2f4-40cb-b8cf-b841e9c05e83" providerId="ADAL" clId="{48FFC42D-7BD3-4913-8B9A-DF326EF64D02}" dt="2022-06-16T10:19:38.884" v="1114" actId="478"/>
          <ac:picMkLst>
            <pc:docMk/>
            <pc:sldMk cId="38700774" sldId="324"/>
            <ac:picMk id="17" creationId="{3782528A-CD73-480A-A3E9-E32D74571853}"/>
          </ac:picMkLst>
        </pc:picChg>
        <pc:cxnChg chg="add mod">
          <ac:chgData name="Martin, Ian (DLSLtd,RAL,TEC)" userId="115fc887-d2f4-40cb-b8cf-b841e9c05e83" providerId="ADAL" clId="{48FFC42D-7BD3-4913-8B9A-DF326EF64D02}" dt="2022-06-17T10:22:54.187" v="4729" actId="555"/>
          <ac:cxnSpMkLst>
            <pc:docMk/>
            <pc:sldMk cId="38700774" sldId="324"/>
            <ac:cxnSpMk id="14" creationId="{47C134E9-C0B3-4FAF-B46C-9CE5F9C4CCCC}"/>
          </ac:cxnSpMkLst>
        </pc:cxnChg>
        <pc:cxnChg chg="add mod">
          <ac:chgData name="Martin, Ian (DLSLtd,RAL,TEC)" userId="115fc887-d2f4-40cb-b8cf-b841e9c05e83" providerId="ADAL" clId="{48FFC42D-7BD3-4913-8B9A-DF326EF64D02}" dt="2022-06-17T10:22:54.187" v="4729" actId="555"/>
          <ac:cxnSpMkLst>
            <pc:docMk/>
            <pc:sldMk cId="38700774" sldId="324"/>
            <ac:cxnSpMk id="30" creationId="{DBD8DCCF-D730-406E-AFBB-B1BE3B77526E}"/>
          </ac:cxnSpMkLst>
        </pc:cxnChg>
        <pc:cxnChg chg="add mod">
          <ac:chgData name="Martin, Ian (DLSLtd,RAL,TEC)" userId="115fc887-d2f4-40cb-b8cf-b841e9c05e83" providerId="ADAL" clId="{48FFC42D-7BD3-4913-8B9A-DF326EF64D02}" dt="2022-06-17T10:22:54.187" v="4729" actId="555"/>
          <ac:cxnSpMkLst>
            <pc:docMk/>
            <pc:sldMk cId="38700774" sldId="324"/>
            <ac:cxnSpMk id="31" creationId="{14EAFAA1-390D-4BB3-A6F9-0D16973732D1}"/>
          </ac:cxnSpMkLst>
        </pc:cxnChg>
        <pc:cxnChg chg="add mod">
          <ac:chgData name="Martin, Ian (DLSLtd,RAL,TEC)" userId="115fc887-d2f4-40cb-b8cf-b841e9c05e83" providerId="ADAL" clId="{48FFC42D-7BD3-4913-8B9A-DF326EF64D02}" dt="2022-06-17T10:22:54.187" v="4729" actId="555"/>
          <ac:cxnSpMkLst>
            <pc:docMk/>
            <pc:sldMk cId="38700774" sldId="324"/>
            <ac:cxnSpMk id="32" creationId="{F771553B-4D76-4466-A941-D9CEA9D4F249}"/>
          </ac:cxnSpMkLst>
        </pc:cxnChg>
        <pc:cxnChg chg="add mod">
          <ac:chgData name="Martin, Ian (DLSLtd,RAL,TEC)" userId="115fc887-d2f4-40cb-b8cf-b841e9c05e83" providerId="ADAL" clId="{48FFC42D-7BD3-4913-8B9A-DF326EF64D02}" dt="2022-06-17T10:22:54.187" v="4729" actId="555"/>
          <ac:cxnSpMkLst>
            <pc:docMk/>
            <pc:sldMk cId="38700774" sldId="324"/>
            <ac:cxnSpMk id="33" creationId="{BE31F92C-AC58-4293-8A20-9EE4A3D70DE9}"/>
          </ac:cxnSpMkLst>
        </pc:cxnChg>
        <pc:cxnChg chg="add mod">
          <ac:chgData name="Martin, Ian (DLSLtd,RAL,TEC)" userId="115fc887-d2f4-40cb-b8cf-b841e9c05e83" providerId="ADAL" clId="{48FFC42D-7BD3-4913-8B9A-DF326EF64D02}" dt="2022-06-17T10:22:54.187" v="4729" actId="555"/>
          <ac:cxnSpMkLst>
            <pc:docMk/>
            <pc:sldMk cId="38700774" sldId="324"/>
            <ac:cxnSpMk id="34" creationId="{FBDFA94E-674B-426A-B43A-8B4E04496676}"/>
          </ac:cxnSpMkLst>
        </pc:cxnChg>
        <pc:cxnChg chg="add mod">
          <ac:chgData name="Martin, Ian (DLSLtd,RAL,TEC)" userId="115fc887-d2f4-40cb-b8cf-b841e9c05e83" providerId="ADAL" clId="{48FFC42D-7BD3-4913-8B9A-DF326EF64D02}" dt="2022-06-17T10:22:54.187" v="4729" actId="555"/>
          <ac:cxnSpMkLst>
            <pc:docMk/>
            <pc:sldMk cId="38700774" sldId="324"/>
            <ac:cxnSpMk id="35" creationId="{C15577AE-9F26-4B2A-8EE5-3B488F8ECDD5}"/>
          </ac:cxnSpMkLst>
        </pc:cxnChg>
        <pc:cxnChg chg="add mod">
          <ac:chgData name="Martin, Ian (DLSLtd,RAL,TEC)" userId="115fc887-d2f4-40cb-b8cf-b841e9c05e83" providerId="ADAL" clId="{48FFC42D-7BD3-4913-8B9A-DF326EF64D02}" dt="2022-06-17T10:22:54.187" v="4729" actId="555"/>
          <ac:cxnSpMkLst>
            <pc:docMk/>
            <pc:sldMk cId="38700774" sldId="324"/>
            <ac:cxnSpMk id="36" creationId="{B9874CF4-B8AB-4A87-B751-04DAB23C20F2}"/>
          </ac:cxnSpMkLst>
        </pc:cxnChg>
        <pc:cxnChg chg="add mod">
          <ac:chgData name="Martin, Ian (DLSLtd,RAL,TEC)" userId="115fc887-d2f4-40cb-b8cf-b841e9c05e83" providerId="ADAL" clId="{48FFC42D-7BD3-4913-8B9A-DF326EF64D02}" dt="2022-06-17T10:22:54.187" v="4729" actId="555"/>
          <ac:cxnSpMkLst>
            <pc:docMk/>
            <pc:sldMk cId="38700774" sldId="324"/>
            <ac:cxnSpMk id="37" creationId="{5C234EDF-72D6-47BE-9B65-C13BD503DF11}"/>
          </ac:cxnSpMkLst>
        </pc:cxnChg>
        <pc:cxnChg chg="add mod">
          <ac:chgData name="Martin, Ian (DLSLtd,RAL,TEC)" userId="115fc887-d2f4-40cb-b8cf-b841e9c05e83" providerId="ADAL" clId="{48FFC42D-7BD3-4913-8B9A-DF326EF64D02}" dt="2022-06-17T10:22:54.187" v="4729" actId="555"/>
          <ac:cxnSpMkLst>
            <pc:docMk/>
            <pc:sldMk cId="38700774" sldId="324"/>
            <ac:cxnSpMk id="38" creationId="{918CBC5B-91EC-489A-9547-025E7D2F8926}"/>
          </ac:cxnSpMkLst>
        </pc:cxnChg>
        <pc:cxnChg chg="mod topLvl">
          <ac:chgData name="Martin, Ian (DLSLtd,RAL,TEC)" userId="115fc887-d2f4-40cb-b8cf-b841e9c05e83" providerId="ADAL" clId="{48FFC42D-7BD3-4913-8B9A-DF326EF64D02}" dt="2022-06-17T10:30:37.037" v="4911" actId="164"/>
          <ac:cxnSpMkLst>
            <pc:docMk/>
            <pc:sldMk cId="38700774" sldId="324"/>
            <ac:cxnSpMk id="40" creationId="{55D37E60-13E2-4BB5-93C3-2CCAF5A83D94}"/>
          </ac:cxnSpMkLst>
        </pc:cxnChg>
        <pc:cxnChg chg="mod topLvl">
          <ac:chgData name="Martin, Ian (DLSLtd,RAL,TEC)" userId="115fc887-d2f4-40cb-b8cf-b841e9c05e83" providerId="ADAL" clId="{48FFC42D-7BD3-4913-8B9A-DF326EF64D02}" dt="2022-06-17T10:30:37.037" v="4911" actId="164"/>
          <ac:cxnSpMkLst>
            <pc:docMk/>
            <pc:sldMk cId="38700774" sldId="324"/>
            <ac:cxnSpMk id="45" creationId="{6E16239C-048A-46BC-8686-9B0BFDE583A4}"/>
          </ac:cxnSpMkLst>
        </pc:cxnChg>
        <pc:cxnChg chg="mod topLvl">
          <ac:chgData name="Martin, Ian (DLSLtd,RAL,TEC)" userId="115fc887-d2f4-40cb-b8cf-b841e9c05e83" providerId="ADAL" clId="{48FFC42D-7BD3-4913-8B9A-DF326EF64D02}" dt="2022-06-17T10:30:37.037" v="4911" actId="164"/>
          <ac:cxnSpMkLst>
            <pc:docMk/>
            <pc:sldMk cId="38700774" sldId="324"/>
            <ac:cxnSpMk id="46" creationId="{D2F9275B-6955-46AF-BC89-A8E15526CE61}"/>
          </ac:cxnSpMkLst>
        </pc:cxnChg>
        <pc:cxnChg chg="mod topLvl">
          <ac:chgData name="Martin, Ian (DLSLtd,RAL,TEC)" userId="115fc887-d2f4-40cb-b8cf-b841e9c05e83" providerId="ADAL" clId="{48FFC42D-7BD3-4913-8B9A-DF326EF64D02}" dt="2022-06-17T10:30:37.037" v="4911" actId="164"/>
          <ac:cxnSpMkLst>
            <pc:docMk/>
            <pc:sldMk cId="38700774" sldId="324"/>
            <ac:cxnSpMk id="55" creationId="{197F077B-C5E4-4D6F-8DC2-25418E3AA8B9}"/>
          </ac:cxnSpMkLst>
        </pc:cxnChg>
        <pc:cxnChg chg="mod topLvl">
          <ac:chgData name="Martin, Ian (DLSLtd,RAL,TEC)" userId="115fc887-d2f4-40cb-b8cf-b841e9c05e83" providerId="ADAL" clId="{48FFC42D-7BD3-4913-8B9A-DF326EF64D02}" dt="2022-06-17T10:30:37.037" v="4911" actId="164"/>
          <ac:cxnSpMkLst>
            <pc:docMk/>
            <pc:sldMk cId="38700774" sldId="324"/>
            <ac:cxnSpMk id="56" creationId="{3998CB9E-2B29-4D52-98AA-B3C615B03A6E}"/>
          </ac:cxnSpMkLst>
        </pc:cxnChg>
        <pc:cxnChg chg="mod topLvl">
          <ac:chgData name="Martin, Ian (DLSLtd,RAL,TEC)" userId="115fc887-d2f4-40cb-b8cf-b841e9c05e83" providerId="ADAL" clId="{48FFC42D-7BD3-4913-8B9A-DF326EF64D02}" dt="2022-06-17T10:30:37.037" v="4911" actId="164"/>
          <ac:cxnSpMkLst>
            <pc:docMk/>
            <pc:sldMk cId="38700774" sldId="324"/>
            <ac:cxnSpMk id="57" creationId="{DF913019-AB6D-41DC-BF49-65C9165244D4}"/>
          </ac:cxnSpMkLst>
        </pc:cxnChg>
        <pc:cxnChg chg="mod">
          <ac:chgData name="Martin, Ian (DLSLtd,RAL,TEC)" userId="115fc887-d2f4-40cb-b8cf-b841e9c05e83" providerId="ADAL" clId="{48FFC42D-7BD3-4913-8B9A-DF326EF64D02}" dt="2022-06-17T10:28:39.689" v="4811" actId="165"/>
          <ac:cxnSpMkLst>
            <pc:docMk/>
            <pc:sldMk cId="38700774" sldId="324"/>
            <ac:cxnSpMk id="64" creationId="{87A356F1-AA91-46FA-B84D-6DEB95148C35}"/>
          </ac:cxnSpMkLst>
        </pc:cxnChg>
        <pc:cxnChg chg="mod">
          <ac:chgData name="Martin, Ian (DLSLtd,RAL,TEC)" userId="115fc887-d2f4-40cb-b8cf-b841e9c05e83" providerId="ADAL" clId="{48FFC42D-7BD3-4913-8B9A-DF326EF64D02}" dt="2022-06-17T10:28:39.689" v="4811" actId="165"/>
          <ac:cxnSpMkLst>
            <pc:docMk/>
            <pc:sldMk cId="38700774" sldId="324"/>
            <ac:cxnSpMk id="68" creationId="{33FE7161-0DE2-4E24-A512-E1DD0B5FD6C0}"/>
          </ac:cxnSpMkLst>
        </pc:cxnChg>
        <pc:cxnChg chg="mod">
          <ac:chgData name="Martin, Ian (DLSLtd,RAL,TEC)" userId="115fc887-d2f4-40cb-b8cf-b841e9c05e83" providerId="ADAL" clId="{48FFC42D-7BD3-4913-8B9A-DF326EF64D02}" dt="2022-06-17T10:28:39.689" v="4811" actId="165"/>
          <ac:cxnSpMkLst>
            <pc:docMk/>
            <pc:sldMk cId="38700774" sldId="324"/>
            <ac:cxnSpMk id="69" creationId="{D56DD279-5B0C-4EA3-B3E3-D6255D31D1EA}"/>
          </ac:cxnSpMkLst>
        </pc:cxnChg>
        <pc:cxnChg chg="mod">
          <ac:chgData name="Martin, Ian (DLSLtd,RAL,TEC)" userId="115fc887-d2f4-40cb-b8cf-b841e9c05e83" providerId="ADAL" clId="{48FFC42D-7BD3-4913-8B9A-DF326EF64D02}" dt="2022-06-17T10:28:39.689" v="4811" actId="165"/>
          <ac:cxnSpMkLst>
            <pc:docMk/>
            <pc:sldMk cId="38700774" sldId="324"/>
            <ac:cxnSpMk id="87" creationId="{3E03587A-D84E-44D4-8A1F-1F18A2AEB177}"/>
          </ac:cxnSpMkLst>
        </pc:cxnChg>
        <pc:cxnChg chg="mod">
          <ac:chgData name="Martin, Ian (DLSLtd,RAL,TEC)" userId="115fc887-d2f4-40cb-b8cf-b841e9c05e83" providerId="ADAL" clId="{48FFC42D-7BD3-4913-8B9A-DF326EF64D02}" dt="2022-06-17T10:28:39.689" v="4811" actId="165"/>
          <ac:cxnSpMkLst>
            <pc:docMk/>
            <pc:sldMk cId="38700774" sldId="324"/>
            <ac:cxnSpMk id="88" creationId="{37F2D1AF-B7C7-49BC-AC93-EC82BCAB3386}"/>
          </ac:cxnSpMkLst>
        </pc:cxnChg>
        <pc:cxnChg chg="mod">
          <ac:chgData name="Martin, Ian (DLSLtd,RAL,TEC)" userId="115fc887-d2f4-40cb-b8cf-b841e9c05e83" providerId="ADAL" clId="{48FFC42D-7BD3-4913-8B9A-DF326EF64D02}" dt="2022-06-17T10:28:39.689" v="4811" actId="165"/>
          <ac:cxnSpMkLst>
            <pc:docMk/>
            <pc:sldMk cId="38700774" sldId="324"/>
            <ac:cxnSpMk id="89" creationId="{B3CB2640-E857-4D3C-93B8-C127F7B6D410}"/>
          </ac:cxnSpMkLst>
        </pc:cxnChg>
      </pc:sldChg>
      <pc:sldChg chg="delSp del mod ord">
        <pc:chgData name="Martin, Ian (DLSLtd,RAL,TEC)" userId="115fc887-d2f4-40cb-b8cf-b841e9c05e83" providerId="ADAL" clId="{48FFC42D-7BD3-4913-8B9A-DF326EF64D02}" dt="2022-06-17T16:08:45.385" v="7472" actId="47"/>
        <pc:sldMkLst>
          <pc:docMk/>
          <pc:sldMk cId="3509436216" sldId="325"/>
        </pc:sldMkLst>
        <pc:spChg chg="del">
          <ac:chgData name="Martin, Ian (DLSLtd,RAL,TEC)" userId="115fc887-d2f4-40cb-b8cf-b841e9c05e83" providerId="ADAL" clId="{48FFC42D-7BD3-4913-8B9A-DF326EF64D02}" dt="2022-06-16T09:33:11.609" v="116" actId="478"/>
          <ac:spMkLst>
            <pc:docMk/>
            <pc:sldMk cId="3509436216" sldId="325"/>
            <ac:spMk id="2" creationId="{00000000-0000-0000-0000-000000000000}"/>
          </ac:spMkLst>
        </pc:spChg>
      </pc:sldChg>
      <pc:sldChg chg="delSp del mod">
        <pc:chgData name="Martin, Ian (DLSLtd,RAL,TEC)" userId="115fc887-d2f4-40cb-b8cf-b841e9c05e83" providerId="ADAL" clId="{48FFC42D-7BD3-4913-8B9A-DF326EF64D02}" dt="2022-06-16T10:21:05.010" v="1132" actId="47"/>
        <pc:sldMkLst>
          <pc:docMk/>
          <pc:sldMk cId="375645716" sldId="326"/>
        </pc:sldMkLst>
        <pc:spChg chg="del">
          <ac:chgData name="Martin, Ian (DLSLtd,RAL,TEC)" userId="115fc887-d2f4-40cb-b8cf-b841e9c05e83" providerId="ADAL" clId="{48FFC42D-7BD3-4913-8B9A-DF326EF64D02}" dt="2022-06-16T09:33:00.208" v="112" actId="478"/>
          <ac:spMkLst>
            <pc:docMk/>
            <pc:sldMk cId="375645716" sldId="326"/>
            <ac:spMk id="2" creationId="{00000000-0000-0000-0000-000000000000}"/>
          </ac:spMkLst>
        </pc:spChg>
      </pc:sldChg>
      <pc:sldChg chg="delSp modSp mod">
        <pc:chgData name="Martin, Ian (DLSLtd,RAL,TEC)" userId="115fc887-d2f4-40cb-b8cf-b841e9c05e83" providerId="ADAL" clId="{48FFC42D-7BD3-4913-8B9A-DF326EF64D02}" dt="2022-06-17T15:27:04.464" v="6713" actId="20577"/>
        <pc:sldMkLst>
          <pc:docMk/>
          <pc:sldMk cId="925461961" sldId="327"/>
        </pc:sldMkLst>
        <pc:spChg chg="del">
          <ac:chgData name="Martin, Ian (DLSLtd,RAL,TEC)" userId="115fc887-d2f4-40cb-b8cf-b841e9c05e83" providerId="ADAL" clId="{48FFC42D-7BD3-4913-8B9A-DF326EF64D02}" dt="2022-06-16T09:33:09.142" v="115" actId="478"/>
          <ac:spMkLst>
            <pc:docMk/>
            <pc:sldMk cId="925461961" sldId="327"/>
            <ac:spMk id="2" creationId="{00000000-0000-0000-0000-000000000000}"/>
          </ac:spMkLst>
        </pc:spChg>
        <pc:spChg chg="mod">
          <ac:chgData name="Martin, Ian (DLSLtd,RAL,TEC)" userId="115fc887-d2f4-40cb-b8cf-b841e9c05e83" providerId="ADAL" clId="{48FFC42D-7BD3-4913-8B9A-DF326EF64D02}" dt="2022-06-16T10:21:45.229" v="1134" actId="20577"/>
          <ac:spMkLst>
            <pc:docMk/>
            <pc:sldMk cId="925461961" sldId="327"/>
            <ac:spMk id="9" creationId="{C0DC771F-4A99-4ED4-9128-DECBF34B48AD}"/>
          </ac:spMkLst>
        </pc:spChg>
        <pc:graphicFrameChg chg="modGraphic">
          <ac:chgData name="Martin, Ian (DLSLtd,RAL,TEC)" userId="115fc887-d2f4-40cb-b8cf-b841e9c05e83" providerId="ADAL" clId="{48FFC42D-7BD3-4913-8B9A-DF326EF64D02}" dt="2022-06-17T15:27:04.464" v="6713" actId="20577"/>
          <ac:graphicFrameMkLst>
            <pc:docMk/>
            <pc:sldMk cId="925461961" sldId="327"/>
            <ac:graphicFrameMk id="12" creationId="{D2D65D2E-BBCD-4893-AC63-D5CBE99C3288}"/>
          </ac:graphicFrameMkLst>
        </pc:graphicFrameChg>
      </pc:sldChg>
      <pc:sldChg chg="addSp delSp modSp mod">
        <pc:chgData name="Martin, Ian (DLSLtd,RAL,TEC)" userId="115fc887-d2f4-40cb-b8cf-b841e9c05e83" providerId="ADAL" clId="{48FFC42D-7BD3-4913-8B9A-DF326EF64D02}" dt="2022-06-17T16:08:09.222" v="7471" actId="20577"/>
        <pc:sldMkLst>
          <pc:docMk/>
          <pc:sldMk cId="226847830" sldId="329"/>
        </pc:sldMkLst>
        <pc:spChg chg="del">
          <ac:chgData name="Martin, Ian (DLSLtd,RAL,TEC)" userId="115fc887-d2f4-40cb-b8cf-b841e9c05e83" providerId="ADAL" clId="{48FFC42D-7BD3-4913-8B9A-DF326EF64D02}" dt="2022-06-16T09:33:06.136" v="114" actId="478"/>
          <ac:spMkLst>
            <pc:docMk/>
            <pc:sldMk cId="226847830" sldId="329"/>
            <ac:spMk id="2" creationId="{00000000-0000-0000-0000-000000000000}"/>
          </ac:spMkLst>
        </pc:spChg>
        <pc:spChg chg="mod">
          <ac:chgData name="Martin, Ian (DLSLtd,RAL,TEC)" userId="115fc887-d2f4-40cb-b8cf-b841e9c05e83" providerId="ADAL" clId="{48FFC42D-7BD3-4913-8B9A-DF326EF64D02}" dt="2022-06-16T10:21:22.233" v="1133" actId="20577"/>
          <ac:spMkLst>
            <pc:docMk/>
            <pc:sldMk cId="226847830" sldId="329"/>
            <ac:spMk id="9" creationId="{C0DC771F-4A99-4ED4-9128-DECBF34B48AD}"/>
          </ac:spMkLst>
        </pc:spChg>
        <pc:spChg chg="mod">
          <ac:chgData name="Martin, Ian (DLSLtd,RAL,TEC)" userId="115fc887-d2f4-40cb-b8cf-b841e9c05e83" providerId="ADAL" clId="{48FFC42D-7BD3-4913-8B9A-DF326EF64D02}" dt="2022-06-17T16:07:38.304" v="7453" actId="20577"/>
          <ac:spMkLst>
            <pc:docMk/>
            <pc:sldMk cId="226847830" sldId="329"/>
            <ac:spMk id="12" creationId="{12137ABE-19EA-4789-8492-61C87AB46F38}"/>
          </ac:spMkLst>
        </pc:spChg>
        <pc:spChg chg="add mod">
          <ac:chgData name="Martin, Ian (DLSLtd,RAL,TEC)" userId="115fc887-d2f4-40cb-b8cf-b841e9c05e83" providerId="ADAL" clId="{48FFC42D-7BD3-4913-8B9A-DF326EF64D02}" dt="2022-06-17T16:08:09.222" v="7471" actId="20577"/>
          <ac:spMkLst>
            <pc:docMk/>
            <pc:sldMk cId="226847830" sldId="329"/>
            <ac:spMk id="22" creationId="{8EDBB9A9-7EEC-4FC9-AD9B-4ACBE6B40BBE}"/>
          </ac:spMkLst>
        </pc:spChg>
        <pc:spChg chg="add mod">
          <ac:chgData name="Martin, Ian (DLSLtd,RAL,TEC)" userId="115fc887-d2f4-40cb-b8cf-b841e9c05e83" providerId="ADAL" clId="{48FFC42D-7BD3-4913-8B9A-DF326EF64D02}" dt="2022-06-17T16:04:38.046" v="7353"/>
          <ac:spMkLst>
            <pc:docMk/>
            <pc:sldMk cId="226847830" sldId="329"/>
            <ac:spMk id="23" creationId="{8467AB42-A489-4EC9-B80F-E0F4297AF3EE}"/>
          </ac:spMkLst>
        </pc:spChg>
        <pc:spChg chg="del">
          <ac:chgData name="Martin, Ian (DLSLtd,RAL,TEC)" userId="115fc887-d2f4-40cb-b8cf-b841e9c05e83" providerId="ADAL" clId="{48FFC42D-7BD3-4913-8B9A-DF326EF64D02}" dt="2022-06-17T15:32:21.988" v="6969" actId="478"/>
          <ac:spMkLst>
            <pc:docMk/>
            <pc:sldMk cId="226847830" sldId="329"/>
            <ac:spMk id="24" creationId="{F4C4E84B-68E7-4607-AD35-A66DBFA0FD96}"/>
          </ac:spMkLst>
        </pc:spChg>
        <pc:spChg chg="del">
          <ac:chgData name="Martin, Ian (DLSLtd,RAL,TEC)" userId="115fc887-d2f4-40cb-b8cf-b841e9c05e83" providerId="ADAL" clId="{48FFC42D-7BD3-4913-8B9A-DF326EF64D02}" dt="2022-06-17T15:32:18.964" v="6967" actId="478"/>
          <ac:spMkLst>
            <pc:docMk/>
            <pc:sldMk cId="226847830" sldId="329"/>
            <ac:spMk id="25" creationId="{1CC68119-6A98-452D-A09A-7A9AB77D394E}"/>
          </ac:spMkLst>
        </pc:spChg>
        <pc:picChg chg="del">
          <ac:chgData name="Martin, Ian (DLSLtd,RAL,TEC)" userId="115fc887-d2f4-40cb-b8cf-b841e9c05e83" providerId="ADAL" clId="{48FFC42D-7BD3-4913-8B9A-DF326EF64D02}" dt="2022-06-17T15:32:20.104" v="6968" actId="478"/>
          <ac:picMkLst>
            <pc:docMk/>
            <pc:sldMk cId="226847830" sldId="329"/>
            <ac:picMk id="3" creationId="{74AA9AB1-8890-4690-B400-26FE0711910A}"/>
          </ac:picMkLst>
        </pc:picChg>
        <pc:picChg chg="del">
          <ac:chgData name="Martin, Ian (DLSLtd,RAL,TEC)" userId="115fc887-d2f4-40cb-b8cf-b841e9c05e83" providerId="ADAL" clId="{48FFC42D-7BD3-4913-8B9A-DF326EF64D02}" dt="2022-06-17T15:32:18.964" v="6967" actId="478"/>
          <ac:picMkLst>
            <pc:docMk/>
            <pc:sldMk cId="226847830" sldId="329"/>
            <ac:picMk id="4" creationId="{1BADAC67-0F73-41C5-B4D2-736E56AAA874}"/>
          </ac:picMkLst>
        </pc:picChg>
        <pc:picChg chg="add mod ord">
          <ac:chgData name="Martin, Ian (DLSLtd,RAL,TEC)" userId="115fc887-d2f4-40cb-b8cf-b841e9c05e83" providerId="ADAL" clId="{48FFC42D-7BD3-4913-8B9A-DF326EF64D02}" dt="2022-06-17T16:07:47.381" v="7464" actId="1035"/>
          <ac:picMkLst>
            <pc:docMk/>
            <pc:sldMk cId="226847830" sldId="329"/>
            <ac:picMk id="7" creationId="{AAE089F7-C874-4A12-9F14-7BB351606301}"/>
          </ac:picMkLst>
        </pc:picChg>
        <pc:cxnChg chg="del">
          <ac:chgData name="Martin, Ian (DLSLtd,RAL,TEC)" userId="115fc887-d2f4-40cb-b8cf-b841e9c05e83" providerId="ADAL" clId="{48FFC42D-7BD3-4913-8B9A-DF326EF64D02}" dt="2022-06-17T15:32:21.988" v="6969" actId="478"/>
          <ac:cxnSpMkLst>
            <pc:docMk/>
            <pc:sldMk cId="226847830" sldId="329"/>
            <ac:cxnSpMk id="8" creationId="{6CD91B4C-81FA-4214-948E-C07005DEB3C0}"/>
          </ac:cxnSpMkLst>
        </pc:cxnChg>
        <pc:cxnChg chg="del">
          <ac:chgData name="Martin, Ian (DLSLtd,RAL,TEC)" userId="115fc887-d2f4-40cb-b8cf-b841e9c05e83" providerId="ADAL" clId="{48FFC42D-7BD3-4913-8B9A-DF326EF64D02}" dt="2022-06-17T15:32:21.988" v="6969" actId="478"/>
          <ac:cxnSpMkLst>
            <pc:docMk/>
            <pc:sldMk cId="226847830" sldId="329"/>
            <ac:cxnSpMk id="13" creationId="{2F44869E-802D-4DD7-9565-FEE1FA009BF4}"/>
          </ac:cxnSpMkLst>
        </pc:cxnChg>
        <pc:cxnChg chg="del">
          <ac:chgData name="Martin, Ian (DLSLtd,RAL,TEC)" userId="115fc887-d2f4-40cb-b8cf-b841e9c05e83" providerId="ADAL" clId="{48FFC42D-7BD3-4913-8B9A-DF326EF64D02}" dt="2022-06-17T15:32:21.988" v="6969" actId="478"/>
          <ac:cxnSpMkLst>
            <pc:docMk/>
            <pc:sldMk cId="226847830" sldId="329"/>
            <ac:cxnSpMk id="14" creationId="{94C67AC9-857F-41AA-8E21-29A0A245889F}"/>
          </ac:cxnSpMkLst>
        </pc:cxnChg>
        <pc:cxnChg chg="del">
          <ac:chgData name="Martin, Ian (DLSLtd,RAL,TEC)" userId="115fc887-d2f4-40cb-b8cf-b841e9c05e83" providerId="ADAL" clId="{48FFC42D-7BD3-4913-8B9A-DF326EF64D02}" dt="2022-06-17T15:32:18.964" v="6967" actId="478"/>
          <ac:cxnSpMkLst>
            <pc:docMk/>
            <pc:sldMk cId="226847830" sldId="329"/>
            <ac:cxnSpMk id="19" creationId="{85BA3517-7D8D-40CA-AD6E-B111F1B12FB7}"/>
          </ac:cxnSpMkLst>
        </pc:cxnChg>
        <pc:cxnChg chg="del">
          <ac:chgData name="Martin, Ian (DLSLtd,RAL,TEC)" userId="115fc887-d2f4-40cb-b8cf-b841e9c05e83" providerId="ADAL" clId="{48FFC42D-7BD3-4913-8B9A-DF326EF64D02}" dt="2022-06-17T15:32:18.964" v="6967" actId="478"/>
          <ac:cxnSpMkLst>
            <pc:docMk/>
            <pc:sldMk cId="226847830" sldId="329"/>
            <ac:cxnSpMk id="20" creationId="{4B030066-203B-4191-949E-B8DB0CCA53F5}"/>
          </ac:cxnSpMkLst>
        </pc:cxnChg>
        <pc:cxnChg chg="del">
          <ac:chgData name="Martin, Ian (DLSLtd,RAL,TEC)" userId="115fc887-d2f4-40cb-b8cf-b841e9c05e83" providerId="ADAL" clId="{48FFC42D-7BD3-4913-8B9A-DF326EF64D02}" dt="2022-06-17T15:32:18.964" v="6967" actId="478"/>
          <ac:cxnSpMkLst>
            <pc:docMk/>
            <pc:sldMk cId="226847830" sldId="329"/>
            <ac:cxnSpMk id="21" creationId="{439AA396-611C-48AA-A9CB-D7C13A93246F}"/>
          </ac:cxnSpMkLst>
        </pc:cxnChg>
      </pc:sldChg>
      <pc:sldChg chg="add">
        <pc:chgData name="Martin, Ian (DLSLtd,RAL,TEC)" userId="115fc887-d2f4-40cb-b8cf-b841e9c05e83" providerId="ADAL" clId="{48FFC42D-7BD3-4913-8B9A-DF326EF64D02}" dt="2022-06-16T14:39:14.914" v="2413"/>
        <pc:sldMkLst>
          <pc:docMk/>
          <pc:sldMk cId="1792659043" sldId="330"/>
        </pc:sldMkLst>
      </pc:sldChg>
      <pc:sldChg chg="delSp del mod">
        <pc:chgData name="Martin, Ian (DLSLtd,RAL,TEC)" userId="115fc887-d2f4-40cb-b8cf-b841e9c05e83" providerId="ADAL" clId="{48FFC42D-7BD3-4913-8B9A-DF326EF64D02}" dt="2022-06-16T14:39:10.825" v="2412" actId="2696"/>
        <pc:sldMkLst>
          <pc:docMk/>
          <pc:sldMk cId="4020792778" sldId="330"/>
        </pc:sldMkLst>
        <pc:spChg chg="del">
          <ac:chgData name="Martin, Ian (DLSLtd,RAL,TEC)" userId="115fc887-d2f4-40cb-b8cf-b841e9c05e83" providerId="ADAL" clId="{48FFC42D-7BD3-4913-8B9A-DF326EF64D02}" dt="2022-06-16T09:33:46.138" v="128" actId="478"/>
          <ac:spMkLst>
            <pc:docMk/>
            <pc:sldMk cId="4020792778" sldId="330"/>
            <ac:spMk id="2" creationId="{00000000-0000-0000-0000-000000000000}"/>
          </ac:spMkLst>
        </pc:spChg>
      </pc:sldChg>
      <pc:sldChg chg="delSp mod">
        <pc:chgData name="Martin, Ian (DLSLtd,RAL,TEC)" userId="115fc887-d2f4-40cb-b8cf-b841e9c05e83" providerId="ADAL" clId="{48FFC42D-7BD3-4913-8B9A-DF326EF64D02}" dt="2022-06-16T09:34:14.670" v="138" actId="478"/>
        <pc:sldMkLst>
          <pc:docMk/>
          <pc:sldMk cId="3618633536" sldId="332"/>
        </pc:sldMkLst>
        <pc:spChg chg="del">
          <ac:chgData name="Martin, Ian (DLSLtd,RAL,TEC)" userId="115fc887-d2f4-40cb-b8cf-b841e9c05e83" providerId="ADAL" clId="{48FFC42D-7BD3-4913-8B9A-DF326EF64D02}" dt="2022-06-16T09:34:14.670" v="138" actId="478"/>
          <ac:spMkLst>
            <pc:docMk/>
            <pc:sldMk cId="3618633536" sldId="332"/>
            <ac:spMk id="6" creationId="{61770624-0F69-46B4-AB15-CE37C6E73409}"/>
          </ac:spMkLst>
        </pc:spChg>
      </pc:sldChg>
      <pc:sldChg chg="delSp mod">
        <pc:chgData name="Martin, Ian (DLSLtd,RAL,TEC)" userId="115fc887-d2f4-40cb-b8cf-b841e9c05e83" providerId="ADAL" clId="{48FFC42D-7BD3-4913-8B9A-DF326EF64D02}" dt="2022-06-16T09:34:17.067" v="139" actId="478"/>
        <pc:sldMkLst>
          <pc:docMk/>
          <pc:sldMk cId="2210492404" sldId="333"/>
        </pc:sldMkLst>
        <pc:spChg chg="del">
          <ac:chgData name="Martin, Ian (DLSLtd,RAL,TEC)" userId="115fc887-d2f4-40cb-b8cf-b841e9c05e83" providerId="ADAL" clId="{48FFC42D-7BD3-4913-8B9A-DF326EF64D02}" dt="2022-06-16T09:34:17.067" v="139" actId="478"/>
          <ac:spMkLst>
            <pc:docMk/>
            <pc:sldMk cId="2210492404" sldId="333"/>
            <ac:spMk id="6" creationId="{61770624-0F69-46B4-AB15-CE37C6E73409}"/>
          </ac:spMkLst>
        </pc:spChg>
      </pc:sldChg>
      <pc:sldChg chg="delSp mod">
        <pc:chgData name="Martin, Ian (DLSLtd,RAL,TEC)" userId="115fc887-d2f4-40cb-b8cf-b841e9c05e83" providerId="ADAL" clId="{48FFC42D-7BD3-4913-8B9A-DF326EF64D02}" dt="2022-06-16T09:34:19.130" v="140" actId="478"/>
        <pc:sldMkLst>
          <pc:docMk/>
          <pc:sldMk cId="2918533684" sldId="334"/>
        </pc:sldMkLst>
        <pc:spChg chg="del">
          <ac:chgData name="Martin, Ian (DLSLtd,RAL,TEC)" userId="115fc887-d2f4-40cb-b8cf-b841e9c05e83" providerId="ADAL" clId="{48FFC42D-7BD3-4913-8B9A-DF326EF64D02}" dt="2022-06-16T09:34:19.130" v="140" actId="478"/>
          <ac:spMkLst>
            <pc:docMk/>
            <pc:sldMk cId="2918533684" sldId="334"/>
            <ac:spMk id="6" creationId="{61770624-0F69-46B4-AB15-CE37C6E73409}"/>
          </ac:spMkLst>
        </pc:spChg>
      </pc:sldChg>
      <pc:sldChg chg="delSp del mod">
        <pc:chgData name="Martin, Ian (DLSLtd,RAL,TEC)" userId="115fc887-d2f4-40cb-b8cf-b841e9c05e83" providerId="ADAL" clId="{48FFC42D-7BD3-4913-8B9A-DF326EF64D02}" dt="2022-06-16T14:38:43.714" v="2410" actId="47"/>
        <pc:sldMkLst>
          <pc:docMk/>
          <pc:sldMk cId="150245195" sldId="335"/>
        </pc:sldMkLst>
        <pc:spChg chg="del">
          <ac:chgData name="Martin, Ian (DLSLtd,RAL,TEC)" userId="115fc887-d2f4-40cb-b8cf-b841e9c05e83" providerId="ADAL" clId="{48FFC42D-7BD3-4913-8B9A-DF326EF64D02}" dt="2022-06-16T09:33:34.598" v="124" actId="478"/>
          <ac:spMkLst>
            <pc:docMk/>
            <pc:sldMk cId="150245195" sldId="335"/>
            <ac:spMk id="2" creationId="{00000000-0000-0000-0000-000000000000}"/>
          </ac:spMkLst>
        </pc:spChg>
      </pc:sldChg>
      <pc:sldChg chg="add">
        <pc:chgData name="Martin, Ian (DLSLtd,RAL,TEC)" userId="115fc887-d2f4-40cb-b8cf-b841e9c05e83" providerId="ADAL" clId="{48FFC42D-7BD3-4913-8B9A-DF326EF64D02}" dt="2022-06-16T14:39:14.914" v="2413"/>
        <pc:sldMkLst>
          <pc:docMk/>
          <pc:sldMk cId="3213806509" sldId="336"/>
        </pc:sldMkLst>
      </pc:sldChg>
      <pc:sldChg chg="delSp del mod">
        <pc:chgData name="Martin, Ian (DLSLtd,RAL,TEC)" userId="115fc887-d2f4-40cb-b8cf-b841e9c05e83" providerId="ADAL" clId="{48FFC42D-7BD3-4913-8B9A-DF326EF64D02}" dt="2022-06-16T14:39:10.825" v="2412" actId="2696"/>
        <pc:sldMkLst>
          <pc:docMk/>
          <pc:sldMk cId="3389416574" sldId="336"/>
        </pc:sldMkLst>
        <pc:spChg chg="del">
          <ac:chgData name="Martin, Ian (DLSLtd,RAL,TEC)" userId="115fc887-d2f4-40cb-b8cf-b841e9c05e83" providerId="ADAL" clId="{48FFC42D-7BD3-4913-8B9A-DF326EF64D02}" dt="2022-06-16T09:33:40.341" v="126" actId="478"/>
          <ac:spMkLst>
            <pc:docMk/>
            <pc:sldMk cId="3389416574" sldId="336"/>
            <ac:spMk id="2" creationId="{00000000-0000-0000-0000-000000000000}"/>
          </ac:spMkLst>
        </pc:spChg>
      </pc:sldChg>
      <pc:sldChg chg="delSp del mod">
        <pc:chgData name="Martin, Ian (DLSLtd,RAL,TEC)" userId="115fc887-d2f4-40cb-b8cf-b841e9c05e83" providerId="ADAL" clId="{48FFC42D-7BD3-4913-8B9A-DF326EF64D02}" dt="2022-06-16T14:39:01.446" v="2411" actId="47"/>
        <pc:sldMkLst>
          <pc:docMk/>
          <pc:sldMk cId="3053845664" sldId="337"/>
        </pc:sldMkLst>
        <pc:spChg chg="del">
          <ac:chgData name="Martin, Ian (DLSLtd,RAL,TEC)" userId="115fc887-d2f4-40cb-b8cf-b841e9c05e83" providerId="ADAL" clId="{48FFC42D-7BD3-4913-8B9A-DF326EF64D02}" dt="2022-06-16T09:33:36.801" v="125" actId="478"/>
          <ac:spMkLst>
            <pc:docMk/>
            <pc:sldMk cId="3053845664" sldId="337"/>
            <ac:spMk id="2" creationId="{00000000-0000-0000-0000-000000000000}"/>
          </ac:spMkLst>
        </pc:spChg>
      </pc:sldChg>
      <pc:sldChg chg="delSp mod">
        <pc:chgData name="Martin, Ian (DLSLtd,RAL,TEC)" userId="115fc887-d2f4-40cb-b8cf-b841e9c05e83" providerId="ADAL" clId="{48FFC42D-7BD3-4913-8B9A-DF326EF64D02}" dt="2022-06-16T09:34:24.793" v="142" actId="478"/>
        <pc:sldMkLst>
          <pc:docMk/>
          <pc:sldMk cId="1500910078" sldId="338"/>
        </pc:sldMkLst>
        <pc:spChg chg="del">
          <ac:chgData name="Martin, Ian (DLSLtd,RAL,TEC)" userId="115fc887-d2f4-40cb-b8cf-b841e9c05e83" providerId="ADAL" clId="{48FFC42D-7BD3-4913-8B9A-DF326EF64D02}" dt="2022-06-16T09:34:24.793" v="142" actId="478"/>
          <ac:spMkLst>
            <pc:docMk/>
            <pc:sldMk cId="1500910078" sldId="338"/>
            <ac:spMk id="2" creationId="{00000000-0000-0000-0000-000000000000}"/>
          </ac:spMkLst>
        </pc:spChg>
      </pc:sldChg>
      <pc:sldChg chg="add del ord">
        <pc:chgData name="Martin, Ian (DLSLtd,RAL,TEC)" userId="115fc887-d2f4-40cb-b8cf-b841e9c05e83" providerId="ADAL" clId="{48FFC42D-7BD3-4913-8B9A-DF326EF64D02}" dt="2022-06-16T14:24:12.260" v="2403" actId="47"/>
        <pc:sldMkLst>
          <pc:docMk/>
          <pc:sldMk cId="199474797" sldId="339"/>
        </pc:sldMkLst>
      </pc:sldChg>
      <pc:sldChg chg="addSp delSp modSp add mod">
        <pc:chgData name="Martin, Ian (DLSLtd,RAL,TEC)" userId="115fc887-d2f4-40cb-b8cf-b841e9c05e83" providerId="ADAL" clId="{48FFC42D-7BD3-4913-8B9A-DF326EF64D02}" dt="2022-06-17T10:35:26.562" v="5146" actId="208"/>
        <pc:sldMkLst>
          <pc:docMk/>
          <pc:sldMk cId="1821510462" sldId="340"/>
        </pc:sldMkLst>
        <pc:spChg chg="add mod ord">
          <ac:chgData name="Martin, Ian (DLSLtd,RAL,TEC)" userId="115fc887-d2f4-40cb-b8cf-b841e9c05e83" providerId="ADAL" clId="{48FFC42D-7BD3-4913-8B9A-DF326EF64D02}" dt="2022-06-17T10:35:26.562" v="5146" actId="208"/>
          <ac:spMkLst>
            <pc:docMk/>
            <pc:sldMk cId="1821510462" sldId="340"/>
            <ac:spMk id="4" creationId="{97A12710-9362-4E85-B8BC-73761E23FC51}"/>
          </ac:spMkLst>
        </pc:spChg>
        <pc:spChg chg="add mod ord">
          <ac:chgData name="Martin, Ian (DLSLtd,RAL,TEC)" userId="115fc887-d2f4-40cb-b8cf-b841e9c05e83" providerId="ADAL" clId="{48FFC42D-7BD3-4913-8B9A-DF326EF64D02}" dt="2022-06-16T14:22:43.389" v="2389" actId="115"/>
          <ac:spMkLst>
            <pc:docMk/>
            <pc:sldMk cId="1821510462" sldId="340"/>
            <ac:spMk id="6" creationId="{6B97A6C9-68FA-4C2B-A850-3736311B3B8A}"/>
          </ac:spMkLst>
        </pc:spChg>
        <pc:spChg chg="mod">
          <ac:chgData name="Martin, Ian (DLSLtd,RAL,TEC)" userId="115fc887-d2f4-40cb-b8cf-b841e9c05e83" providerId="ADAL" clId="{48FFC42D-7BD3-4913-8B9A-DF326EF64D02}" dt="2022-06-16T10:16:03.749" v="876" actId="20577"/>
          <ac:spMkLst>
            <pc:docMk/>
            <pc:sldMk cId="1821510462" sldId="340"/>
            <ac:spMk id="9" creationId="{C0DC771F-4A99-4ED4-9128-DECBF34B48AD}"/>
          </ac:spMkLst>
        </pc:spChg>
        <pc:spChg chg="add del mod">
          <ac:chgData name="Martin, Ian (DLSLtd,RAL,TEC)" userId="115fc887-d2f4-40cb-b8cf-b841e9c05e83" providerId="ADAL" clId="{48FFC42D-7BD3-4913-8B9A-DF326EF64D02}" dt="2022-06-16T14:18:33.338" v="2177" actId="478"/>
          <ac:spMkLst>
            <pc:docMk/>
            <pc:sldMk cId="1821510462" sldId="340"/>
            <ac:spMk id="10" creationId="{405D8190-EA3B-45D0-8926-0181BF5F4ADC}"/>
          </ac:spMkLst>
        </pc:spChg>
        <pc:spChg chg="add del mod">
          <ac:chgData name="Martin, Ian (DLSLtd,RAL,TEC)" userId="115fc887-d2f4-40cb-b8cf-b841e9c05e83" providerId="ADAL" clId="{48FFC42D-7BD3-4913-8B9A-DF326EF64D02}" dt="2022-06-16T14:18:29.095" v="2175" actId="478"/>
          <ac:spMkLst>
            <pc:docMk/>
            <pc:sldMk cId="1821510462" sldId="340"/>
            <ac:spMk id="11" creationId="{A65C75EE-244C-4B04-A055-DEC667A78FC3}"/>
          </ac:spMkLst>
        </pc:spChg>
        <pc:spChg chg="add mod">
          <ac:chgData name="Martin, Ian (DLSLtd,RAL,TEC)" userId="115fc887-d2f4-40cb-b8cf-b841e9c05e83" providerId="ADAL" clId="{48FFC42D-7BD3-4913-8B9A-DF326EF64D02}" dt="2022-06-17T10:35:01.466" v="5142" actId="1036"/>
          <ac:spMkLst>
            <pc:docMk/>
            <pc:sldMk cId="1821510462" sldId="340"/>
            <ac:spMk id="12" creationId="{84440704-CC2C-40E7-A47A-511AC326C096}"/>
          </ac:spMkLst>
        </pc:spChg>
        <pc:graphicFrameChg chg="add del mod">
          <ac:chgData name="Martin, Ian (DLSLtd,RAL,TEC)" userId="115fc887-d2f4-40cb-b8cf-b841e9c05e83" providerId="ADAL" clId="{48FFC42D-7BD3-4913-8B9A-DF326EF64D02}" dt="2022-06-16T14:18:30.971" v="2176" actId="478"/>
          <ac:graphicFrameMkLst>
            <pc:docMk/>
            <pc:sldMk cId="1821510462" sldId="340"/>
            <ac:graphicFrameMk id="8" creationId="{3782A3D1-CB28-4FAA-9058-43D0852D1297}"/>
          </ac:graphicFrameMkLst>
        </pc:graphicFrameChg>
        <pc:picChg chg="add mod modCrop">
          <ac:chgData name="Martin, Ian (DLSLtd,RAL,TEC)" userId="115fc887-d2f4-40cb-b8cf-b841e9c05e83" providerId="ADAL" clId="{48FFC42D-7BD3-4913-8B9A-DF326EF64D02}" dt="2022-06-17T10:07:08.895" v="4271" actId="1038"/>
          <ac:picMkLst>
            <pc:docMk/>
            <pc:sldMk cId="1821510462" sldId="340"/>
            <ac:picMk id="3" creationId="{37D13529-E52D-46CB-856C-BF71C80DCB1A}"/>
          </ac:picMkLst>
        </pc:picChg>
        <pc:picChg chg="add del mod">
          <ac:chgData name="Martin, Ian (DLSLtd,RAL,TEC)" userId="115fc887-d2f4-40cb-b8cf-b841e9c05e83" providerId="ADAL" clId="{48FFC42D-7BD3-4913-8B9A-DF326EF64D02}" dt="2022-06-16T14:18:26.341" v="2174" actId="478"/>
          <ac:picMkLst>
            <pc:docMk/>
            <pc:sldMk cId="1821510462" sldId="340"/>
            <ac:picMk id="7" creationId="{E49CDEB2-6295-443E-A187-AD150A90B5B8}"/>
          </ac:picMkLst>
        </pc:picChg>
      </pc:sldChg>
      <pc:sldChg chg="addSp delSp modSp add mod ord">
        <pc:chgData name="Martin, Ian (DLSLtd,RAL,TEC)" userId="115fc887-d2f4-40cb-b8cf-b841e9c05e83" providerId="ADAL" clId="{48FFC42D-7BD3-4913-8B9A-DF326EF64D02}" dt="2022-06-17T14:53:00.533" v="6074" actId="20577"/>
        <pc:sldMkLst>
          <pc:docMk/>
          <pc:sldMk cId="854409865" sldId="341"/>
        </pc:sldMkLst>
        <pc:spChg chg="mod">
          <ac:chgData name="Martin, Ian (DLSLtd,RAL,TEC)" userId="115fc887-d2f4-40cb-b8cf-b841e9c05e83" providerId="ADAL" clId="{48FFC42D-7BD3-4913-8B9A-DF326EF64D02}" dt="2022-06-17T14:53:00.533" v="6074" actId="20577"/>
          <ac:spMkLst>
            <pc:docMk/>
            <pc:sldMk cId="854409865" sldId="341"/>
            <ac:spMk id="6" creationId="{6B97A6C9-68FA-4C2B-A850-3736311B3B8A}"/>
          </ac:spMkLst>
        </pc:spChg>
        <pc:spChg chg="mod">
          <ac:chgData name="Martin, Ian (DLSLtd,RAL,TEC)" userId="115fc887-d2f4-40cb-b8cf-b841e9c05e83" providerId="ADAL" clId="{48FFC42D-7BD3-4913-8B9A-DF326EF64D02}" dt="2022-06-16T10:16:44.600" v="889" actId="20577"/>
          <ac:spMkLst>
            <pc:docMk/>
            <pc:sldMk cId="854409865" sldId="341"/>
            <ac:spMk id="9" creationId="{C0DC771F-4A99-4ED4-9128-DECBF34B48AD}"/>
          </ac:spMkLst>
        </pc:spChg>
        <pc:spChg chg="del">
          <ac:chgData name="Martin, Ian (DLSLtd,RAL,TEC)" userId="115fc887-d2f4-40cb-b8cf-b841e9c05e83" providerId="ADAL" clId="{48FFC42D-7BD3-4913-8B9A-DF326EF64D02}" dt="2022-06-16T10:16:53.307" v="893" actId="478"/>
          <ac:spMkLst>
            <pc:docMk/>
            <pc:sldMk cId="854409865" sldId="341"/>
            <ac:spMk id="10" creationId="{405D8190-EA3B-45D0-8926-0181BF5F4ADC}"/>
          </ac:spMkLst>
        </pc:spChg>
        <pc:spChg chg="del">
          <ac:chgData name="Martin, Ian (DLSLtd,RAL,TEC)" userId="115fc887-d2f4-40cb-b8cf-b841e9c05e83" providerId="ADAL" clId="{48FFC42D-7BD3-4913-8B9A-DF326EF64D02}" dt="2022-06-16T10:16:48.997" v="890" actId="478"/>
          <ac:spMkLst>
            <pc:docMk/>
            <pc:sldMk cId="854409865" sldId="341"/>
            <ac:spMk id="11" creationId="{A65C75EE-244C-4B04-A055-DEC667A78FC3}"/>
          </ac:spMkLst>
        </pc:spChg>
        <pc:graphicFrameChg chg="add mod modGraphic">
          <ac:chgData name="Martin, Ian (DLSLtd,RAL,TEC)" userId="115fc887-d2f4-40cb-b8cf-b841e9c05e83" providerId="ADAL" clId="{48FFC42D-7BD3-4913-8B9A-DF326EF64D02}" dt="2022-06-16T15:29:17.171" v="3560" actId="1076"/>
          <ac:graphicFrameMkLst>
            <pc:docMk/>
            <pc:sldMk cId="854409865" sldId="341"/>
            <ac:graphicFrameMk id="3" creationId="{58E2D5D0-96AC-4920-93F9-492579D00525}"/>
          </ac:graphicFrameMkLst>
        </pc:graphicFrameChg>
        <pc:graphicFrameChg chg="add mod modGraphic">
          <ac:chgData name="Martin, Ian (DLSLtd,RAL,TEC)" userId="115fc887-d2f4-40cb-b8cf-b841e9c05e83" providerId="ADAL" clId="{48FFC42D-7BD3-4913-8B9A-DF326EF64D02}" dt="2022-06-17T14:52:53.155" v="6073" actId="20577"/>
          <ac:graphicFrameMkLst>
            <pc:docMk/>
            <pc:sldMk cId="854409865" sldId="341"/>
            <ac:graphicFrameMk id="4" creationId="{8B692B7B-C71E-4DEF-A193-DF4E15FE0517}"/>
          </ac:graphicFrameMkLst>
        </pc:graphicFrameChg>
        <pc:graphicFrameChg chg="del">
          <ac:chgData name="Martin, Ian (DLSLtd,RAL,TEC)" userId="115fc887-d2f4-40cb-b8cf-b841e9c05e83" providerId="ADAL" clId="{48FFC42D-7BD3-4913-8B9A-DF326EF64D02}" dt="2022-06-16T10:16:51.787" v="892" actId="478"/>
          <ac:graphicFrameMkLst>
            <pc:docMk/>
            <pc:sldMk cId="854409865" sldId="341"/>
            <ac:graphicFrameMk id="8" creationId="{3782A3D1-CB28-4FAA-9058-43D0852D1297}"/>
          </ac:graphicFrameMkLst>
        </pc:graphicFrameChg>
        <pc:picChg chg="del">
          <ac:chgData name="Martin, Ian (DLSLtd,RAL,TEC)" userId="115fc887-d2f4-40cb-b8cf-b841e9c05e83" providerId="ADAL" clId="{48FFC42D-7BD3-4913-8B9A-DF326EF64D02}" dt="2022-06-16T10:16:50.215" v="891" actId="478"/>
          <ac:picMkLst>
            <pc:docMk/>
            <pc:sldMk cId="854409865" sldId="341"/>
            <ac:picMk id="7" creationId="{E49CDEB2-6295-443E-A187-AD150A90B5B8}"/>
          </ac:picMkLst>
        </pc:picChg>
      </pc:sldChg>
      <pc:sldChg chg="modSp add mod">
        <pc:chgData name="Martin, Ian (DLSLtd,RAL,TEC)" userId="115fc887-d2f4-40cb-b8cf-b841e9c05e83" providerId="ADAL" clId="{48FFC42D-7BD3-4913-8B9A-DF326EF64D02}" dt="2022-06-16T12:13:06.061" v="1820" actId="20577"/>
        <pc:sldMkLst>
          <pc:docMk/>
          <pc:sldMk cId="1897467850" sldId="342"/>
        </pc:sldMkLst>
        <pc:spChg chg="mod">
          <ac:chgData name="Martin, Ian (DLSLtd,RAL,TEC)" userId="115fc887-d2f4-40cb-b8cf-b841e9c05e83" providerId="ADAL" clId="{48FFC42D-7BD3-4913-8B9A-DF326EF64D02}" dt="2022-06-16T12:13:06.061" v="1820" actId="20577"/>
          <ac:spMkLst>
            <pc:docMk/>
            <pc:sldMk cId="1897467850" sldId="342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48FFC42D-7BD3-4913-8B9A-DF326EF64D02}" dt="2022-06-16T12:13:00.077" v="1819" actId="20577"/>
          <ac:spMkLst>
            <pc:docMk/>
            <pc:sldMk cId="1897467850" sldId="342"/>
            <ac:spMk id="9" creationId="{C0DC771F-4A99-4ED4-9128-DECBF34B48AD}"/>
          </ac:spMkLst>
        </pc:spChg>
      </pc:sldChg>
      <pc:sldChg chg="add">
        <pc:chgData name="Martin, Ian (DLSLtd,RAL,TEC)" userId="115fc887-d2f4-40cb-b8cf-b841e9c05e83" providerId="ADAL" clId="{48FFC42D-7BD3-4913-8B9A-DF326EF64D02}" dt="2022-06-16T11:58:59.604" v="1464"/>
        <pc:sldMkLst>
          <pc:docMk/>
          <pc:sldMk cId="963075793" sldId="343"/>
        </pc:sldMkLst>
      </pc:sldChg>
      <pc:sldChg chg="modSp add mod">
        <pc:chgData name="Martin, Ian (DLSLtd,RAL,TEC)" userId="115fc887-d2f4-40cb-b8cf-b841e9c05e83" providerId="ADAL" clId="{48FFC42D-7BD3-4913-8B9A-DF326EF64D02}" dt="2022-06-16T12:00:47.549" v="1649" actId="20577"/>
        <pc:sldMkLst>
          <pc:docMk/>
          <pc:sldMk cId="1239466726" sldId="344"/>
        </pc:sldMkLst>
        <pc:spChg chg="mod">
          <ac:chgData name="Martin, Ian (DLSLtd,RAL,TEC)" userId="115fc887-d2f4-40cb-b8cf-b841e9c05e83" providerId="ADAL" clId="{48FFC42D-7BD3-4913-8B9A-DF326EF64D02}" dt="2022-06-16T12:00:47.549" v="1649" actId="20577"/>
          <ac:spMkLst>
            <pc:docMk/>
            <pc:sldMk cId="1239466726" sldId="344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48FFC42D-7BD3-4913-8B9A-DF326EF64D02}" dt="2022-06-16T11:59:32.552" v="1495" actId="20577"/>
          <ac:spMkLst>
            <pc:docMk/>
            <pc:sldMk cId="1239466726" sldId="344"/>
            <ac:spMk id="9" creationId="{C0DC771F-4A99-4ED4-9128-DECBF34B48AD}"/>
          </ac:spMkLst>
        </pc:spChg>
      </pc:sldChg>
      <pc:sldChg chg="modSp add mod">
        <pc:chgData name="Martin, Ian (DLSLtd,RAL,TEC)" userId="115fc887-d2f4-40cb-b8cf-b841e9c05e83" providerId="ADAL" clId="{48FFC42D-7BD3-4913-8B9A-DF326EF64D02}" dt="2022-06-17T14:56:10.501" v="6089" actId="20577"/>
        <pc:sldMkLst>
          <pc:docMk/>
          <pc:sldMk cId="2940704278" sldId="345"/>
        </pc:sldMkLst>
        <pc:spChg chg="mod">
          <ac:chgData name="Martin, Ian (DLSLtd,RAL,TEC)" userId="115fc887-d2f4-40cb-b8cf-b841e9c05e83" providerId="ADAL" clId="{48FFC42D-7BD3-4913-8B9A-DF326EF64D02}" dt="2022-06-17T14:56:10.501" v="6089" actId="20577"/>
          <ac:spMkLst>
            <pc:docMk/>
            <pc:sldMk cId="2940704278" sldId="345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48FFC42D-7BD3-4913-8B9A-DF326EF64D02}" dt="2022-06-16T11:59:45.865" v="1521" actId="20577"/>
          <ac:spMkLst>
            <pc:docMk/>
            <pc:sldMk cId="2940704278" sldId="345"/>
            <ac:spMk id="9" creationId="{C0DC771F-4A99-4ED4-9128-DECBF34B48AD}"/>
          </ac:spMkLst>
        </pc:spChg>
      </pc:sldChg>
      <pc:sldChg chg="modSp add mod">
        <pc:chgData name="Martin, Ian (DLSLtd,RAL,TEC)" userId="115fc887-d2f4-40cb-b8cf-b841e9c05e83" providerId="ADAL" clId="{48FFC42D-7BD3-4913-8B9A-DF326EF64D02}" dt="2022-06-16T12:00:26.771" v="1587" actId="20577"/>
        <pc:sldMkLst>
          <pc:docMk/>
          <pc:sldMk cId="3243746049" sldId="346"/>
        </pc:sldMkLst>
        <pc:spChg chg="mod">
          <ac:chgData name="Martin, Ian (DLSLtd,RAL,TEC)" userId="115fc887-d2f4-40cb-b8cf-b841e9c05e83" providerId="ADAL" clId="{48FFC42D-7BD3-4913-8B9A-DF326EF64D02}" dt="2022-06-16T12:00:26.771" v="1587" actId="20577"/>
          <ac:spMkLst>
            <pc:docMk/>
            <pc:sldMk cId="3243746049" sldId="346"/>
            <ac:spMk id="8" creationId="{264473B7-FE33-4C10-BFAF-B5C03E2ADAF6}"/>
          </ac:spMkLst>
        </pc:spChg>
      </pc:sldChg>
      <pc:sldChg chg="add">
        <pc:chgData name="Martin, Ian (DLSLtd,RAL,TEC)" userId="115fc887-d2f4-40cb-b8cf-b841e9c05e83" providerId="ADAL" clId="{48FFC42D-7BD3-4913-8B9A-DF326EF64D02}" dt="2022-06-16T12:00:54.895" v="1650"/>
        <pc:sldMkLst>
          <pc:docMk/>
          <pc:sldMk cId="2367170209" sldId="347"/>
        </pc:sldMkLst>
      </pc:sldChg>
      <pc:sldChg chg="add del">
        <pc:chgData name="Martin, Ian (DLSLtd,RAL,TEC)" userId="115fc887-d2f4-40cb-b8cf-b841e9c05e83" providerId="ADAL" clId="{48FFC42D-7BD3-4913-8B9A-DF326EF64D02}" dt="2022-06-17T16:09:02.017" v="7473" actId="47"/>
        <pc:sldMkLst>
          <pc:docMk/>
          <pc:sldMk cId="61937394" sldId="348"/>
        </pc:sldMkLst>
      </pc:sldChg>
      <pc:sldChg chg="addSp delSp modSp add mod delAnim">
        <pc:chgData name="Martin, Ian (DLSLtd,RAL,TEC)" userId="115fc887-d2f4-40cb-b8cf-b841e9c05e83" providerId="ADAL" clId="{48FFC42D-7BD3-4913-8B9A-DF326EF64D02}" dt="2022-06-17T15:28:28.421" v="6779" actId="20577"/>
        <pc:sldMkLst>
          <pc:docMk/>
          <pc:sldMk cId="1473091527" sldId="349"/>
        </pc:sldMkLst>
        <pc:spChg chg="add mod">
          <ac:chgData name="Martin, Ian (DLSLtd,RAL,TEC)" userId="115fc887-d2f4-40cb-b8cf-b841e9c05e83" providerId="ADAL" clId="{48FFC42D-7BD3-4913-8B9A-DF326EF64D02}" dt="2022-06-17T15:00:08.499" v="6106"/>
          <ac:spMkLst>
            <pc:docMk/>
            <pc:sldMk cId="1473091527" sldId="349"/>
            <ac:spMk id="8" creationId="{AD7F64EF-3AC5-4BC6-A9FE-CFEE65EF99A9}"/>
          </ac:spMkLst>
        </pc:spChg>
        <pc:spChg chg="del">
          <ac:chgData name="Martin, Ian (DLSLtd,RAL,TEC)" userId="115fc887-d2f4-40cb-b8cf-b841e9c05e83" providerId="ADAL" clId="{48FFC42D-7BD3-4913-8B9A-DF326EF64D02}" dt="2022-06-16T12:04:03.095" v="1716" actId="478"/>
          <ac:spMkLst>
            <pc:docMk/>
            <pc:sldMk cId="1473091527" sldId="349"/>
            <ac:spMk id="10" creationId="{643CC140-F286-4149-943A-145EFDB3061E}"/>
          </ac:spMkLst>
        </pc:spChg>
        <pc:spChg chg="del mod">
          <ac:chgData name="Martin, Ian (DLSLtd,RAL,TEC)" userId="115fc887-d2f4-40cb-b8cf-b841e9c05e83" providerId="ADAL" clId="{48FFC42D-7BD3-4913-8B9A-DF326EF64D02}" dt="2022-06-17T15:07:15.131" v="6277" actId="478"/>
          <ac:spMkLst>
            <pc:docMk/>
            <pc:sldMk cId="1473091527" sldId="349"/>
            <ac:spMk id="12" creationId="{12137ABE-19EA-4789-8492-61C87AB46F38}"/>
          </ac:spMkLst>
        </pc:spChg>
        <pc:graphicFrameChg chg="add mod modGraphic">
          <ac:chgData name="Martin, Ian (DLSLtd,RAL,TEC)" userId="115fc887-d2f4-40cb-b8cf-b841e9c05e83" providerId="ADAL" clId="{48FFC42D-7BD3-4913-8B9A-DF326EF64D02}" dt="2022-06-17T15:28:28.421" v="6779" actId="20577"/>
          <ac:graphicFrameMkLst>
            <pc:docMk/>
            <pc:sldMk cId="1473091527" sldId="349"/>
            <ac:graphicFrameMk id="19" creationId="{90D11E6C-01A8-43BE-9F3B-4C40CA295349}"/>
          </ac:graphicFrameMkLst>
        </pc:graphicFrameChg>
        <pc:picChg chg="add del mod">
          <ac:chgData name="Martin, Ian (DLSLtd,RAL,TEC)" userId="115fc887-d2f4-40cb-b8cf-b841e9c05e83" providerId="ADAL" clId="{48FFC42D-7BD3-4913-8B9A-DF326EF64D02}" dt="2022-06-17T15:04:45.289" v="6107" actId="478"/>
          <ac:picMkLst>
            <pc:docMk/>
            <pc:sldMk cId="1473091527" sldId="349"/>
            <ac:picMk id="3" creationId="{EBFD8035-2BC2-4576-A33C-F4616BBBC05C}"/>
          </ac:picMkLst>
        </pc:picChg>
        <pc:picChg chg="add del mod">
          <ac:chgData name="Martin, Ian (DLSLtd,RAL,TEC)" userId="115fc887-d2f4-40cb-b8cf-b841e9c05e83" providerId="ADAL" clId="{48FFC42D-7BD3-4913-8B9A-DF326EF64D02}" dt="2022-06-17T15:06:21.508" v="6212" actId="478"/>
          <ac:picMkLst>
            <pc:docMk/>
            <pc:sldMk cId="1473091527" sldId="349"/>
            <ac:picMk id="6" creationId="{040A7057-7C2F-4916-BE16-6CF8185ABFE1}"/>
          </ac:picMkLst>
        </pc:picChg>
        <pc:picChg chg="add del mod">
          <ac:chgData name="Martin, Ian (DLSLtd,RAL,TEC)" userId="115fc887-d2f4-40cb-b8cf-b841e9c05e83" providerId="ADAL" clId="{48FFC42D-7BD3-4913-8B9A-DF326EF64D02}" dt="2022-06-17T15:06:18.733" v="6210" actId="478"/>
          <ac:picMkLst>
            <pc:docMk/>
            <pc:sldMk cId="1473091527" sldId="349"/>
            <ac:picMk id="11" creationId="{929FCD45-BAC1-48A7-A96D-31D31502224C}"/>
          </ac:picMkLst>
        </pc:picChg>
        <pc:picChg chg="add mod">
          <ac:chgData name="Martin, Ian (DLSLtd,RAL,TEC)" userId="115fc887-d2f4-40cb-b8cf-b841e9c05e83" providerId="ADAL" clId="{48FFC42D-7BD3-4913-8B9A-DF326EF64D02}" dt="2022-06-17T15:07:00.261" v="6276" actId="1037"/>
          <ac:picMkLst>
            <pc:docMk/>
            <pc:sldMk cId="1473091527" sldId="349"/>
            <ac:picMk id="14" creationId="{D48E03DA-1CF7-426C-9200-D2C51FFDB6C8}"/>
          </ac:picMkLst>
        </pc:picChg>
        <pc:picChg chg="add del mod">
          <ac:chgData name="Martin, Ian (DLSLtd,RAL,TEC)" userId="115fc887-d2f4-40cb-b8cf-b841e9c05e83" providerId="ADAL" clId="{48FFC42D-7BD3-4913-8B9A-DF326EF64D02}" dt="2022-06-17T15:06:33.306" v="6215" actId="478"/>
          <ac:picMkLst>
            <pc:docMk/>
            <pc:sldMk cId="1473091527" sldId="349"/>
            <ac:picMk id="16" creationId="{A9EE96A9-1757-4E5F-8988-CCEB91A4F6CA}"/>
          </ac:picMkLst>
        </pc:picChg>
        <pc:picChg chg="add mod">
          <ac:chgData name="Martin, Ian (DLSLtd,RAL,TEC)" userId="115fc887-d2f4-40cb-b8cf-b841e9c05e83" providerId="ADAL" clId="{48FFC42D-7BD3-4913-8B9A-DF326EF64D02}" dt="2022-06-17T15:07:00.261" v="6276" actId="1037"/>
          <ac:picMkLst>
            <pc:docMk/>
            <pc:sldMk cId="1473091527" sldId="349"/>
            <ac:picMk id="18" creationId="{28A083F6-35DB-4343-859C-AC56C31ACF50}"/>
          </ac:picMkLst>
        </pc:picChg>
      </pc:sldChg>
      <pc:sldChg chg="modSp add mod">
        <pc:chgData name="Martin, Ian (DLSLtd,RAL,TEC)" userId="115fc887-d2f4-40cb-b8cf-b841e9c05e83" providerId="ADAL" clId="{48FFC42D-7BD3-4913-8B9A-DF326EF64D02}" dt="2022-06-16T12:13:33.186" v="1833" actId="20577"/>
        <pc:sldMkLst>
          <pc:docMk/>
          <pc:sldMk cId="3627452534" sldId="350"/>
        </pc:sldMkLst>
        <pc:spChg chg="mod">
          <ac:chgData name="Martin, Ian (DLSLtd,RAL,TEC)" userId="115fc887-d2f4-40cb-b8cf-b841e9c05e83" providerId="ADAL" clId="{48FFC42D-7BD3-4913-8B9A-DF326EF64D02}" dt="2022-06-16T12:13:33.186" v="1833" actId="20577"/>
          <ac:spMkLst>
            <pc:docMk/>
            <pc:sldMk cId="3627452534" sldId="350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48FFC42D-7BD3-4913-8B9A-DF326EF64D02}" dt="2022-06-16T12:13:13.494" v="1827" actId="20577"/>
          <ac:spMkLst>
            <pc:docMk/>
            <pc:sldMk cId="3627452534" sldId="350"/>
            <ac:spMk id="9" creationId="{C0DC771F-4A99-4ED4-9128-DECBF34B48AD}"/>
          </ac:spMkLst>
        </pc:spChg>
      </pc:sldChg>
      <pc:sldChg chg="addSp delSp new del mod">
        <pc:chgData name="Martin, Ian (DLSLtd,RAL,TEC)" userId="115fc887-d2f4-40cb-b8cf-b841e9c05e83" providerId="ADAL" clId="{48FFC42D-7BD3-4913-8B9A-DF326EF64D02}" dt="2022-06-16T12:41:32.599" v="1839" actId="680"/>
        <pc:sldMkLst>
          <pc:docMk/>
          <pc:sldMk cId="1795938242" sldId="351"/>
        </pc:sldMkLst>
        <pc:spChg chg="add del">
          <ac:chgData name="Martin, Ian (DLSLtd,RAL,TEC)" userId="115fc887-d2f4-40cb-b8cf-b841e9c05e83" providerId="ADAL" clId="{48FFC42D-7BD3-4913-8B9A-DF326EF64D02}" dt="2022-06-16T12:41:31.955" v="1838" actId="478"/>
          <ac:spMkLst>
            <pc:docMk/>
            <pc:sldMk cId="1795938242" sldId="351"/>
            <ac:spMk id="3" creationId="{406D9C9A-CD40-4C67-B00B-EC5D462795D4}"/>
          </ac:spMkLst>
        </pc:spChg>
        <pc:spChg chg="add del">
          <ac:chgData name="Martin, Ian (DLSLtd,RAL,TEC)" userId="115fc887-d2f4-40cb-b8cf-b841e9c05e83" providerId="ADAL" clId="{48FFC42D-7BD3-4913-8B9A-DF326EF64D02}" dt="2022-06-16T12:41:31.370" v="1837" actId="478"/>
          <ac:spMkLst>
            <pc:docMk/>
            <pc:sldMk cId="1795938242" sldId="351"/>
            <ac:spMk id="4" creationId="{16ADFE89-BC92-47BE-98EC-910F4FA3A612}"/>
          </ac:spMkLst>
        </pc:spChg>
      </pc:sldChg>
      <pc:sldChg chg="addSp delSp modSp add mod ord">
        <pc:chgData name="Martin, Ian (DLSLtd,RAL,TEC)" userId="115fc887-d2f4-40cb-b8cf-b841e9c05e83" providerId="ADAL" clId="{48FFC42D-7BD3-4913-8B9A-DF326EF64D02}" dt="2022-06-17T14:54:24.635" v="6087" actId="20577"/>
        <pc:sldMkLst>
          <pc:docMk/>
          <pc:sldMk cId="2934327362" sldId="351"/>
        </pc:sldMkLst>
        <pc:spChg chg="add mod ord topLvl">
          <ac:chgData name="Martin, Ian (DLSLtd,RAL,TEC)" userId="115fc887-d2f4-40cb-b8cf-b841e9c05e83" providerId="ADAL" clId="{48FFC42D-7BD3-4913-8B9A-DF326EF64D02}" dt="2022-06-16T15:01:16.082" v="2878" actId="164"/>
          <ac:spMkLst>
            <pc:docMk/>
            <pc:sldMk cId="2934327362" sldId="351"/>
            <ac:spMk id="4" creationId="{605EAA85-FAEB-4ADE-9816-8F5B60C0A05E}"/>
          </ac:spMkLst>
        </pc:spChg>
        <pc:spChg chg="mod">
          <ac:chgData name="Martin, Ian (DLSLtd,RAL,TEC)" userId="115fc887-d2f4-40cb-b8cf-b841e9c05e83" providerId="ADAL" clId="{48FFC42D-7BD3-4913-8B9A-DF326EF64D02}" dt="2022-06-17T14:42:24.867" v="5500" actId="1076"/>
          <ac:spMkLst>
            <pc:docMk/>
            <pc:sldMk cId="2934327362" sldId="351"/>
            <ac:spMk id="5" creationId="{00000000-0000-0000-0000-000000000000}"/>
          </ac:spMkLst>
        </pc:spChg>
        <pc:spChg chg="mod ord">
          <ac:chgData name="Martin, Ian (DLSLtd,RAL,TEC)" userId="115fc887-d2f4-40cb-b8cf-b841e9c05e83" providerId="ADAL" clId="{48FFC42D-7BD3-4913-8B9A-DF326EF64D02}" dt="2022-06-17T14:54:24.635" v="6087" actId="20577"/>
          <ac:spMkLst>
            <pc:docMk/>
            <pc:sldMk cId="2934327362" sldId="351"/>
            <ac:spMk id="6" creationId="{6B97A6C9-68FA-4C2B-A850-3736311B3B8A}"/>
          </ac:spMkLst>
        </pc:spChg>
        <pc:spChg chg="mod">
          <ac:chgData name="Martin, Ian (DLSLtd,RAL,TEC)" userId="115fc887-d2f4-40cb-b8cf-b841e9c05e83" providerId="ADAL" clId="{48FFC42D-7BD3-4913-8B9A-DF326EF64D02}" dt="2022-06-16T12:43:06.855" v="1853" actId="20577"/>
          <ac:spMkLst>
            <pc:docMk/>
            <pc:sldMk cId="2934327362" sldId="351"/>
            <ac:spMk id="9" creationId="{C0DC771F-4A99-4ED4-9128-DECBF34B48AD}"/>
          </ac:spMkLst>
        </pc:spChg>
        <pc:spChg chg="add mod ord topLvl">
          <ac:chgData name="Martin, Ian (DLSLtd,RAL,TEC)" userId="115fc887-d2f4-40cb-b8cf-b841e9c05e83" providerId="ADAL" clId="{48FFC42D-7BD3-4913-8B9A-DF326EF64D02}" dt="2022-06-16T15:01:16.082" v="2878" actId="164"/>
          <ac:spMkLst>
            <pc:docMk/>
            <pc:sldMk cId="2934327362" sldId="351"/>
            <ac:spMk id="10" creationId="{1B7EDC62-BD00-4C27-BACF-E5904BDDB05E}"/>
          </ac:spMkLst>
        </pc:spChg>
        <pc:spChg chg="add mod ord topLvl">
          <ac:chgData name="Martin, Ian (DLSLtd,RAL,TEC)" userId="115fc887-d2f4-40cb-b8cf-b841e9c05e83" providerId="ADAL" clId="{48FFC42D-7BD3-4913-8B9A-DF326EF64D02}" dt="2022-06-16T15:01:16.082" v="2878" actId="164"/>
          <ac:spMkLst>
            <pc:docMk/>
            <pc:sldMk cId="2934327362" sldId="351"/>
            <ac:spMk id="11" creationId="{5BF54E05-E2AA-4878-8785-02E251BE050E}"/>
          </ac:spMkLst>
        </pc:spChg>
        <pc:spChg chg="add mod ord topLvl">
          <ac:chgData name="Martin, Ian (DLSLtd,RAL,TEC)" userId="115fc887-d2f4-40cb-b8cf-b841e9c05e83" providerId="ADAL" clId="{48FFC42D-7BD3-4913-8B9A-DF326EF64D02}" dt="2022-06-16T15:01:16.082" v="2878" actId="164"/>
          <ac:spMkLst>
            <pc:docMk/>
            <pc:sldMk cId="2934327362" sldId="351"/>
            <ac:spMk id="12" creationId="{B53AF13A-2DD2-4543-832E-21BB34F36B3C}"/>
          </ac:spMkLst>
        </pc:spChg>
        <pc:spChg chg="del mod">
          <ac:chgData name="Martin, Ian (DLSLtd,RAL,TEC)" userId="115fc887-d2f4-40cb-b8cf-b841e9c05e83" providerId="ADAL" clId="{48FFC42D-7BD3-4913-8B9A-DF326EF64D02}" dt="2022-06-16T14:58:38.736" v="2768" actId="478"/>
          <ac:spMkLst>
            <pc:docMk/>
            <pc:sldMk cId="2934327362" sldId="351"/>
            <ac:spMk id="13" creationId="{45056FC8-9CFC-44E0-8185-A19F82463852}"/>
          </ac:spMkLst>
        </pc:spChg>
        <pc:spChg chg="add mod ord topLvl">
          <ac:chgData name="Martin, Ian (DLSLtd,RAL,TEC)" userId="115fc887-d2f4-40cb-b8cf-b841e9c05e83" providerId="ADAL" clId="{48FFC42D-7BD3-4913-8B9A-DF326EF64D02}" dt="2022-06-16T15:01:16.082" v="2878" actId="164"/>
          <ac:spMkLst>
            <pc:docMk/>
            <pc:sldMk cId="2934327362" sldId="351"/>
            <ac:spMk id="14" creationId="{0345246B-D3FB-4D86-AA4A-4BD0938BF04A}"/>
          </ac:spMkLst>
        </pc:spChg>
        <pc:spChg chg="add mod ord topLvl">
          <ac:chgData name="Martin, Ian (DLSLtd,RAL,TEC)" userId="115fc887-d2f4-40cb-b8cf-b841e9c05e83" providerId="ADAL" clId="{48FFC42D-7BD3-4913-8B9A-DF326EF64D02}" dt="2022-06-16T15:01:16.082" v="2878" actId="164"/>
          <ac:spMkLst>
            <pc:docMk/>
            <pc:sldMk cId="2934327362" sldId="351"/>
            <ac:spMk id="15" creationId="{32166DB1-E000-4034-95B3-5F71E9E23EB6}"/>
          </ac:spMkLst>
        </pc:spChg>
        <pc:spChg chg="add mod">
          <ac:chgData name="Martin, Ian (DLSLtd,RAL,TEC)" userId="115fc887-d2f4-40cb-b8cf-b841e9c05e83" providerId="ADAL" clId="{48FFC42D-7BD3-4913-8B9A-DF326EF64D02}" dt="2022-06-16T15:01:16.082" v="2878" actId="164"/>
          <ac:spMkLst>
            <pc:docMk/>
            <pc:sldMk cId="2934327362" sldId="351"/>
            <ac:spMk id="16" creationId="{F3C75B01-E662-4B44-8057-EFB253BFD97A}"/>
          </ac:spMkLst>
        </pc:spChg>
        <pc:spChg chg="add mod">
          <ac:chgData name="Martin, Ian (DLSLtd,RAL,TEC)" userId="115fc887-d2f4-40cb-b8cf-b841e9c05e83" providerId="ADAL" clId="{48FFC42D-7BD3-4913-8B9A-DF326EF64D02}" dt="2022-06-17T14:47:59.789" v="5937" actId="1036"/>
          <ac:spMkLst>
            <pc:docMk/>
            <pc:sldMk cId="2934327362" sldId="351"/>
            <ac:spMk id="19" creationId="{2AF651E0-517C-41A7-8C09-70EA7C95AF39}"/>
          </ac:spMkLst>
        </pc:spChg>
        <pc:grpChg chg="add del mod">
          <ac:chgData name="Martin, Ian (DLSLtd,RAL,TEC)" userId="115fc887-d2f4-40cb-b8cf-b841e9c05e83" providerId="ADAL" clId="{48FFC42D-7BD3-4913-8B9A-DF326EF64D02}" dt="2022-06-16T15:00:16.470" v="2870" actId="165"/>
          <ac:grpSpMkLst>
            <pc:docMk/>
            <pc:sldMk cId="2934327362" sldId="351"/>
            <ac:grpSpMk id="7" creationId="{52E119A0-7E4D-4C6A-839A-CBD390A9A121}"/>
          </ac:grpSpMkLst>
        </pc:grpChg>
        <pc:grpChg chg="add mod ord">
          <ac:chgData name="Martin, Ian (DLSLtd,RAL,TEC)" userId="115fc887-d2f4-40cb-b8cf-b841e9c05e83" providerId="ADAL" clId="{48FFC42D-7BD3-4913-8B9A-DF326EF64D02}" dt="2022-06-17T14:47:59.789" v="5937" actId="1036"/>
          <ac:grpSpMkLst>
            <pc:docMk/>
            <pc:sldMk cId="2934327362" sldId="351"/>
            <ac:grpSpMk id="8" creationId="{9298025C-DAE7-4072-A25D-187D29CA487E}"/>
          </ac:grpSpMkLst>
        </pc:grpChg>
        <pc:graphicFrameChg chg="add mod modGraphic">
          <ac:chgData name="Martin, Ian (DLSLtd,RAL,TEC)" userId="115fc887-d2f4-40cb-b8cf-b841e9c05e83" providerId="ADAL" clId="{48FFC42D-7BD3-4913-8B9A-DF326EF64D02}" dt="2022-06-17T12:26:31.386" v="5485" actId="1038"/>
          <ac:graphicFrameMkLst>
            <pc:docMk/>
            <pc:sldMk cId="2934327362" sldId="351"/>
            <ac:graphicFrameMk id="3" creationId="{B1EB93C6-B228-49CD-9B55-6A2E9FA3FCDB}"/>
          </ac:graphicFrameMkLst>
        </pc:graphicFrameChg>
        <pc:picChg chg="add del mod">
          <ac:chgData name="Martin, Ian (DLSLtd,RAL,TEC)" userId="115fc887-d2f4-40cb-b8cf-b841e9c05e83" providerId="ADAL" clId="{48FFC42D-7BD3-4913-8B9A-DF326EF64D02}" dt="2022-06-17T12:26:01.698" v="5432" actId="478"/>
          <ac:picMkLst>
            <pc:docMk/>
            <pc:sldMk cId="2934327362" sldId="351"/>
            <ac:picMk id="17" creationId="{39D4B5FD-4626-4A93-8529-71247DE15AA5}"/>
          </ac:picMkLst>
        </pc:picChg>
      </pc:sldChg>
      <pc:sldChg chg="add">
        <pc:chgData name="Martin, Ian (DLSLtd,RAL,TEC)" userId="115fc887-d2f4-40cb-b8cf-b841e9c05e83" providerId="ADAL" clId="{48FFC42D-7BD3-4913-8B9A-DF326EF64D02}" dt="2022-06-17T14:56:06.091" v="6088"/>
        <pc:sldMkLst>
          <pc:docMk/>
          <pc:sldMk cId="2039570886" sldId="352"/>
        </pc:sldMkLst>
      </pc:sldChg>
    </pc:docChg>
  </pc:docChgLst>
  <pc:docChgLst>
    <pc:chgData name="Martin, Ian (DLSLtd,RAL,TEC)" userId="115fc887-d2f4-40cb-b8cf-b841e9c05e83" providerId="ADAL" clId="{0EC8E1F1-2F68-4315-A415-4ADCE580F8C8}"/>
    <pc:docChg chg="undo redo custSel addSld delSld modSld sldOrd">
      <pc:chgData name="Martin, Ian (DLSLtd,RAL,TEC)" userId="115fc887-d2f4-40cb-b8cf-b841e9c05e83" providerId="ADAL" clId="{0EC8E1F1-2F68-4315-A415-4ADCE580F8C8}" dt="2020-10-27T08:05:31.771" v="25317" actId="20577"/>
      <pc:docMkLst>
        <pc:docMk/>
      </pc:docMkLst>
      <pc:sldChg chg="modSp">
        <pc:chgData name="Martin, Ian (DLSLtd,RAL,TEC)" userId="115fc887-d2f4-40cb-b8cf-b841e9c05e83" providerId="ADAL" clId="{0EC8E1F1-2F68-4315-A415-4ADCE580F8C8}" dt="2020-10-13T08:16:02.808" v="114" actId="27636"/>
        <pc:sldMkLst>
          <pc:docMk/>
          <pc:sldMk cId="1061980302" sldId="256"/>
        </pc:sldMkLst>
        <pc:spChg chg="mod">
          <ac:chgData name="Martin, Ian (DLSLtd,RAL,TEC)" userId="115fc887-d2f4-40cb-b8cf-b841e9c05e83" providerId="ADAL" clId="{0EC8E1F1-2F68-4315-A415-4ADCE580F8C8}" dt="2020-10-13T08:15:02.182" v="25" actId="20577"/>
          <ac:spMkLst>
            <pc:docMk/>
            <pc:sldMk cId="1061980302" sldId="256"/>
            <ac:spMk id="2" creationId="{00000000-0000-0000-0000-000000000000}"/>
          </ac:spMkLst>
        </pc:spChg>
        <pc:spChg chg="mod">
          <ac:chgData name="Martin, Ian (DLSLtd,RAL,TEC)" userId="115fc887-d2f4-40cb-b8cf-b841e9c05e83" providerId="ADAL" clId="{0EC8E1F1-2F68-4315-A415-4ADCE580F8C8}" dt="2020-10-13T08:16:02.808" v="114" actId="27636"/>
          <ac:spMkLst>
            <pc:docMk/>
            <pc:sldMk cId="1061980302" sldId="256"/>
            <ac:spMk id="3" creationId="{00000000-0000-0000-0000-000000000000}"/>
          </ac:spMkLst>
        </pc:spChg>
      </pc:sldChg>
      <pc:sldChg chg="addSp delSp modSp">
        <pc:chgData name="Martin, Ian (DLSLtd,RAL,TEC)" userId="115fc887-d2f4-40cb-b8cf-b841e9c05e83" providerId="ADAL" clId="{0EC8E1F1-2F68-4315-A415-4ADCE580F8C8}" dt="2020-10-27T08:00:26.366" v="25300" actId="20577"/>
        <pc:sldMkLst>
          <pc:docMk/>
          <pc:sldMk cId="2500088256" sldId="285"/>
        </pc:sldMkLst>
        <pc:spChg chg="add">
          <ac:chgData name="Martin, Ian (DLSLtd,RAL,TEC)" userId="115fc887-d2f4-40cb-b8cf-b841e9c05e83" providerId="ADAL" clId="{0EC8E1F1-2F68-4315-A415-4ADCE580F8C8}" dt="2020-10-13T08:18:56.461" v="223"/>
          <ac:spMkLst>
            <pc:docMk/>
            <pc:sldMk cId="2500088256" sldId="285"/>
            <ac:spMk id="6" creationId="{61770624-0F69-46B4-AB15-CE37C6E73409}"/>
          </ac:spMkLst>
        </pc:spChg>
        <pc:spChg chg="add del">
          <ac:chgData name="Martin, Ian (DLSLtd,RAL,TEC)" userId="115fc887-d2f4-40cb-b8cf-b841e9c05e83" providerId="ADAL" clId="{0EC8E1F1-2F68-4315-A415-4ADCE580F8C8}" dt="2020-10-13T08:18:45.713" v="222" actId="478"/>
          <ac:spMkLst>
            <pc:docMk/>
            <pc:sldMk cId="2500088256" sldId="285"/>
            <ac:spMk id="7" creationId="{D8988D09-C5FB-4C90-BF1F-D394B5CC1AB3}"/>
          </ac:spMkLst>
        </pc:spChg>
        <pc:spChg chg="mod">
          <ac:chgData name="Martin, Ian (DLSLtd,RAL,TEC)" userId="115fc887-d2f4-40cb-b8cf-b841e9c05e83" providerId="ADAL" clId="{0EC8E1F1-2F68-4315-A415-4ADCE580F8C8}" dt="2020-10-27T08:00:26.366" v="25300" actId="20577"/>
          <ac:spMkLst>
            <pc:docMk/>
            <pc:sldMk cId="2500088256" sldId="285"/>
            <ac:spMk id="8" creationId="{3E20C7B9-4713-45CE-A6FE-1318F2250F6C}"/>
          </ac:spMkLst>
        </pc:spChg>
      </pc:sldChg>
      <pc:sldChg chg="del">
        <pc:chgData name="Martin, Ian (DLSLtd,RAL,TEC)" userId="115fc887-d2f4-40cb-b8cf-b841e9c05e83" providerId="ADAL" clId="{0EC8E1F1-2F68-4315-A415-4ADCE580F8C8}" dt="2020-10-13T08:17:05.618" v="134" actId="2696"/>
        <pc:sldMkLst>
          <pc:docMk/>
          <pc:sldMk cId="1533892239" sldId="292"/>
        </pc:sldMkLst>
      </pc:sldChg>
      <pc:sldChg chg="del">
        <pc:chgData name="Martin, Ian (DLSLtd,RAL,TEC)" userId="115fc887-d2f4-40cb-b8cf-b841e9c05e83" providerId="ADAL" clId="{0EC8E1F1-2F68-4315-A415-4ADCE580F8C8}" dt="2020-10-13T08:17:05.618" v="133" actId="2696"/>
        <pc:sldMkLst>
          <pc:docMk/>
          <pc:sldMk cId="1327984699" sldId="293"/>
        </pc:sldMkLst>
      </pc:sldChg>
      <pc:sldChg chg="del">
        <pc:chgData name="Martin, Ian (DLSLtd,RAL,TEC)" userId="115fc887-d2f4-40cb-b8cf-b841e9c05e83" providerId="ADAL" clId="{0EC8E1F1-2F68-4315-A415-4ADCE580F8C8}" dt="2020-10-13T08:17:05.618" v="132" actId="2696"/>
        <pc:sldMkLst>
          <pc:docMk/>
          <pc:sldMk cId="3177207672" sldId="294"/>
        </pc:sldMkLst>
      </pc:sldChg>
      <pc:sldChg chg="del">
        <pc:chgData name="Martin, Ian (DLSLtd,RAL,TEC)" userId="115fc887-d2f4-40cb-b8cf-b841e9c05e83" providerId="ADAL" clId="{0EC8E1F1-2F68-4315-A415-4ADCE580F8C8}" dt="2020-10-13T08:17:05.618" v="131" actId="2696"/>
        <pc:sldMkLst>
          <pc:docMk/>
          <pc:sldMk cId="2544249774" sldId="295"/>
        </pc:sldMkLst>
      </pc:sldChg>
      <pc:sldChg chg="del">
        <pc:chgData name="Martin, Ian (DLSLtd,RAL,TEC)" userId="115fc887-d2f4-40cb-b8cf-b841e9c05e83" providerId="ADAL" clId="{0EC8E1F1-2F68-4315-A415-4ADCE580F8C8}" dt="2020-10-13T08:17:05.612" v="129" actId="2696"/>
        <pc:sldMkLst>
          <pc:docMk/>
          <pc:sldMk cId="4012389566" sldId="296"/>
        </pc:sldMkLst>
      </pc:sldChg>
      <pc:sldChg chg="del">
        <pc:chgData name="Martin, Ian (DLSLtd,RAL,TEC)" userId="115fc887-d2f4-40cb-b8cf-b841e9c05e83" providerId="ADAL" clId="{0EC8E1F1-2F68-4315-A415-4ADCE580F8C8}" dt="2020-10-13T08:17:05.596" v="127" actId="2696"/>
        <pc:sldMkLst>
          <pc:docMk/>
          <pc:sldMk cId="1804322556" sldId="297"/>
        </pc:sldMkLst>
      </pc:sldChg>
      <pc:sldChg chg="del">
        <pc:chgData name="Martin, Ian (DLSLtd,RAL,TEC)" userId="115fc887-d2f4-40cb-b8cf-b841e9c05e83" providerId="ADAL" clId="{0EC8E1F1-2F68-4315-A415-4ADCE580F8C8}" dt="2020-10-13T08:17:05.596" v="125" actId="2696"/>
        <pc:sldMkLst>
          <pc:docMk/>
          <pc:sldMk cId="1490528045" sldId="298"/>
        </pc:sldMkLst>
      </pc:sldChg>
      <pc:sldChg chg="del">
        <pc:chgData name="Martin, Ian (DLSLtd,RAL,TEC)" userId="115fc887-d2f4-40cb-b8cf-b841e9c05e83" providerId="ADAL" clId="{0EC8E1F1-2F68-4315-A415-4ADCE580F8C8}" dt="2020-10-13T08:17:05.596" v="123" actId="2696"/>
        <pc:sldMkLst>
          <pc:docMk/>
          <pc:sldMk cId="2487943726" sldId="299"/>
        </pc:sldMkLst>
      </pc:sldChg>
      <pc:sldChg chg="del">
        <pc:chgData name="Martin, Ian (DLSLtd,RAL,TEC)" userId="115fc887-d2f4-40cb-b8cf-b841e9c05e83" providerId="ADAL" clId="{0EC8E1F1-2F68-4315-A415-4ADCE580F8C8}" dt="2020-10-13T08:17:05.596" v="122" actId="2696"/>
        <pc:sldMkLst>
          <pc:docMk/>
          <pc:sldMk cId="2326606150" sldId="300"/>
        </pc:sldMkLst>
      </pc:sldChg>
      <pc:sldChg chg="del">
        <pc:chgData name="Martin, Ian (DLSLtd,RAL,TEC)" userId="115fc887-d2f4-40cb-b8cf-b841e9c05e83" providerId="ADAL" clId="{0EC8E1F1-2F68-4315-A415-4ADCE580F8C8}" dt="2020-10-13T08:17:05.596" v="126" actId="2696"/>
        <pc:sldMkLst>
          <pc:docMk/>
          <pc:sldMk cId="500480961" sldId="302"/>
        </pc:sldMkLst>
      </pc:sldChg>
      <pc:sldChg chg="addSp delSp modSp ord modAnim">
        <pc:chgData name="Martin, Ian (DLSLtd,RAL,TEC)" userId="115fc887-d2f4-40cb-b8cf-b841e9c05e83" providerId="ADAL" clId="{0EC8E1F1-2F68-4315-A415-4ADCE580F8C8}" dt="2020-10-22T15:12:38.389" v="25222"/>
        <pc:sldMkLst>
          <pc:docMk/>
          <pc:sldMk cId="1729936866" sldId="303"/>
        </pc:sldMkLst>
        <pc:spChg chg="mod">
          <ac:chgData name="Martin, Ian (DLSLtd,RAL,TEC)" userId="115fc887-d2f4-40cb-b8cf-b841e9c05e83" providerId="ADAL" clId="{0EC8E1F1-2F68-4315-A415-4ADCE580F8C8}" dt="2020-10-13T08:18:42.282" v="220" actId="1076"/>
          <ac:spMkLst>
            <pc:docMk/>
            <pc:sldMk cId="1729936866" sldId="303"/>
            <ac:spMk id="2" creationId="{00000000-0000-0000-0000-000000000000}"/>
          </ac:spMkLst>
        </pc:spChg>
        <pc:spChg chg="add mod">
          <ac:chgData name="Martin, Ian (DLSLtd,RAL,TEC)" userId="115fc887-d2f4-40cb-b8cf-b841e9c05e83" providerId="ADAL" clId="{0EC8E1F1-2F68-4315-A415-4ADCE580F8C8}" dt="2020-10-22T14:57:29.682" v="25218" actId="1035"/>
          <ac:spMkLst>
            <pc:docMk/>
            <pc:sldMk cId="1729936866" sldId="303"/>
            <ac:spMk id="6" creationId="{2A2D0FC1-5E50-4979-8117-E94E9329F627}"/>
          </ac:spMkLst>
        </pc:spChg>
        <pc:spChg chg="del">
          <ac:chgData name="Martin, Ian (DLSLtd,RAL,TEC)" userId="115fc887-d2f4-40cb-b8cf-b841e9c05e83" providerId="ADAL" clId="{0EC8E1F1-2F68-4315-A415-4ADCE580F8C8}" dt="2020-10-13T08:19:13.698" v="226" actId="478"/>
          <ac:spMkLst>
            <pc:docMk/>
            <pc:sldMk cId="1729936866" sldId="303"/>
            <ac:spMk id="6" creationId="{58A48FD9-AC86-4E0F-8F69-169D51F59CCD}"/>
          </ac:spMkLst>
        </pc:spChg>
        <pc:spChg chg="del">
          <ac:chgData name="Martin, Ian (DLSLtd,RAL,TEC)" userId="115fc887-d2f4-40cb-b8cf-b841e9c05e83" providerId="ADAL" clId="{0EC8E1F1-2F68-4315-A415-4ADCE580F8C8}" dt="2020-10-13T08:19:10.195" v="225" actId="478"/>
          <ac:spMkLst>
            <pc:docMk/>
            <pc:sldMk cId="1729936866" sldId="303"/>
            <ac:spMk id="7" creationId="{ECFB78E1-D4A0-463A-B822-5552C9343752}"/>
          </ac:spMkLst>
        </pc:spChg>
        <pc:spChg chg="del mod">
          <ac:chgData name="Martin, Ian (DLSLtd,RAL,TEC)" userId="115fc887-d2f4-40cb-b8cf-b841e9c05e83" providerId="ADAL" clId="{0EC8E1F1-2F68-4315-A415-4ADCE580F8C8}" dt="2020-10-13T13:08:48.553" v="2037" actId="478"/>
          <ac:spMkLst>
            <pc:docMk/>
            <pc:sldMk cId="1729936866" sldId="303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0EC8E1F1-2F68-4315-A415-4ADCE580F8C8}" dt="2020-10-13T08:19:41.184" v="236" actId="20577"/>
          <ac:spMkLst>
            <pc:docMk/>
            <pc:sldMk cId="1729936866" sldId="303"/>
            <ac:spMk id="9" creationId="{C0DC771F-4A99-4ED4-9128-DECBF34B48AD}"/>
          </ac:spMkLst>
        </pc:spChg>
        <pc:spChg chg="add mod">
          <ac:chgData name="Martin, Ian (DLSLtd,RAL,TEC)" userId="115fc887-d2f4-40cb-b8cf-b841e9c05e83" providerId="ADAL" clId="{0EC8E1F1-2F68-4315-A415-4ADCE580F8C8}" dt="2020-10-13T13:08:36.035" v="2033" actId="571"/>
          <ac:spMkLst>
            <pc:docMk/>
            <pc:sldMk cId="1729936866" sldId="303"/>
            <ac:spMk id="10" creationId="{646868BC-451E-4A4D-A367-9676839CC589}"/>
          </ac:spMkLst>
        </pc:spChg>
        <pc:spChg chg="add del">
          <ac:chgData name="Martin, Ian (DLSLtd,RAL,TEC)" userId="115fc887-d2f4-40cb-b8cf-b841e9c05e83" providerId="ADAL" clId="{0EC8E1F1-2F68-4315-A415-4ADCE580F8C8}" dt="2020-10-13T13:08:45.041" v="2036" actId="478"/>
          <ac:spMkLst>
            <pc:docMk/>
            <pc:sldMk cId="1729936866" sldId="303"/>
            <ac:spMk id="11" creationId="{57A636FC-D390-4158-AC4A-89E6CF0F829A}"/>
          </ac:spMkLst>
        </pc:spChg>
        <pc:spChg chg="add del mod ord">
          <ac:chgData name="Martin, Ian (DLSLtd,RAL,TEC)" userId="115fc887-d2f4-40cb-b8cf-b841e9c05e83" providerId="ADAL" clId="{0EC8E1F1-2F68-4315-A415-4ADCE580F8C8}" dt="2020-10-13T14:55:45.754" v="4733" actId="478"/>
          <ac:spMkLst>
            <pc:docMk/>
            <pc:sldMk cId="1729936866" sldId="303"/>
            <ac:spMk id="12" creationId="{74F0A386-3D7C-4448-8D41-1B42D59DAEF0}"/>
          </ac:spMkLst>
        </pc:spChg>
        <pc:spChg chg="add mod">
          <ac:chgData name="Martin, Ian (DLSLtd,RAL,TEC)" userId="115fc887-d2f4-40cb-b8cf-b841e9c05e83" providerId="ADAL" clId="{0EC8E1F1-2F68-4315-A415-4ADCE580F8C8}" dt="2020-10-22T14:57:35.418" v="25219" actId="20577"/>
          <ac:spMkLst>
            <pc:docMk/>
            <pc:sldMk cId="1729936866" sldId="303"/>
            <ac:spMk id="13" creationId="{45056FC8-9CFC-44E0-8185-A19F82463852}"/>
          </ac:spMkLst>
        </pc:spChg>
      </pc:sldChg>
      <pc:sldChg chg="del">
        <pc:chgData name="Martin, Ian (DLSLtd,RAL,TEC)" userId="115fc887-d2f4-40cb-b8cf-b841e9c05e83" providerId="ADAL" clId="{0EC8E1F1-2F68-4315-A415-4ADCE580F8C8}" dt="2020-10-13T08:17:05.596" v="121" actId="2696"/>
        <pc:sldMkLst>
          <pc:docMk/>
          <pc:sldMk cId="142987766" sldId="304"/>
        </pc:sldMkLst>
      </pc:sldChg>
      <pc:sldChg chg="modSp add del ord">
        <pc:chgData name="Martin, Ian (DLSLtd,RAL,TEC)" userId="115fc887-d2f4-40cb-b8cf-b841e9c05e83" providerId="ADAL" clId="{0EC8E1F1-2F68-4315-A415-4ADCE580F8C8}" dt="2020-10-13T09:24:55.596" v="1613" actId="2696"/>
        <pc:sldMkLst>
          <pc:docMk/>
          <pc:sldMk cId="925701724" sldId="304"/>
        </pc:sldMkLst>
        <pc:spChg chg="mod">
          <ac:chgData name="Martin, Ian (DLSLtd,RAL,TEC)" userId="115fc887-d2f4-40cb-b8cf-b841e9c05e83" providerId="ADAL" clId="{0EC8E1F1-2F68-4315-A415-4ADCE580F8C8}" dt="2020-10-13T09:24:43.144" v="1610"/>
          <ac:spMkLst>
            <pc:docMk/>
            <pc:sldMk cId="925701724" sldId="304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0EC8E1F1-2F68-4315-A415-4ADCE580F8C8}" dt="2020-10-13T08:27:54.974" v="567" actId="20577"/>
          <ac:spMkLst>
            <pc:docMk/>
            <pc:sldMk cId="925701724" sldId="304"/>
            <ac:spMk id="9" creationId="{C0DC771F-4A99-4ED4-9128-DECBF34B48AD}"/>
          </ac:spMkLst>
        </pc:spChg>
      </pc:sldChg>
      <pc:sldChg chg="addSp delSp modSp add ord">
        <pc:chgData name="Martin, Ian (DLSLtd,RAL,TEC)" userId="115fc887-d2f4-40cb-b8cf-b841e9c05e83" providerId="ADAL" clId="{0EC8E1F1-2F68-4315-A415-4ADCE580F8C8}" dt="2020-10-22T11:31:12.091" v="25208" actId="20577"/>
        <pc:sldMkLst>
          <pc:docMk/>
          <pc:sldMk cId="137051823" sldId="305"/>
        </pc:sldMkLst>
        <pc:spChg chg="mod">
          <ac:chgData name="Martin, Ian (DLSLtd,RAL,TEC)" userId="115fc887-d2f4-40cb-b8cf-b841e9c05e83" providerId="ADAL" clId="{0EC8E1F1-2F68-4315-A415-4ADCE580F8C8}" dt="2020-10-20T07:53:22.038" v="17704" actId="404"/>
          <ac:spMkLst>
            <pc:docMk/>
            <pc:sldMk cId="137051823" sldId="305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0EC8E1F1-2F68-4315-A415-4ADCE580F8C8}" dt="2020-10-13T08:26:51.165" v="427" actId="20577"/>
          <ac:spMkLst>
            <pc:docMk/>
            <pc:sldMk cId="137051823" sldId="305"/>
            <ac:spMk id="9" creationId="{C0DC771F-4A99-4ED4-9128-DECBF34B48AD}"/>
          </ac:spMkLst>
        </pc:spChg>
        <pc:graphicFrameChg chg="add del mod modGraphic">
          <ac:chgData name="Martin, Ian (DLSLtd,RAL,TEC)" userId="115fc887-d2f4-40cb-b8cf-b841e9c05e83" providerId="ADAL" clId="{0EC8E1F1-2F68-4315-A415-4ADCE580F8C8}" dt="2020-10-14T15:19:28.330" v="9713" actId="478"/>
          <ac:graphicFrameMkLst>
            <pc:docMk/>
            <pc:sldMk cId="137051823" sldId="305"/>
            <ac:graphicFrameMk id="11" creationId="{C508166B-4699-4F6E-8D11-A5D3A203E42B}"/>
          </ac:graphicFrameMkLst>
        </pc:graphicFrameChg>
        <pc:graphicFrameChg chg="add mod modGraphic">
          <ac:chgData name="Martin, Ian (DLSLtd,RAL,TEC)" userId="115fc887-d2f4-40cb-b8cf-b841e9c05e83" providerId="ADAL" clId="{0EC8E1F1-2F68-4315-A415-4ADCE580F8C8}" dt="2020-10-22T11:31:12.091" v="25208" actId="20577"/>
          <ac:graphicFrameMkLst>
            <pc:docMk/>
            <pc:sldMk cId="137051823" sldId="305"/>
            <ac:graphicFrameMk id="12" creationId="{32E1E0C7-3636-4DF4-8E53-3A37481F7433}"/>
          </ac:graphicFrameMkLst>
        </pc:graphicFrameChg>
        <pc:picChg chg="add del mod">
          <ac:chgData name="Martin, Ian (DLSLtd,RAL,TEC)" userId="115fc887-d2f4-40cb-b8cf-b841e9c05e83" providerId="ADAL" clId="{0EC8E1F1-2F68-4315-A415-4ADCE580F8C8}" dt="2020-10-14T14:53:47.995" v="9379" actId="478"/>
          <ac:picMkLst>
            <pc:docMk/>
            <pc:sldMk cId="137051823" sldId="305"/>
            <ac:picMk id="3" creationId="{95404C5B-FAB2-4F85-AAE9-8B0E6E1A227A}"/>
          </ac:picMkLst>
        </pc:picChg>
        <pc:picChg chg="add mod modCrop">
          <ac:chgData name="Martin, Ian (DLSLtd,RAL,TEC)" userId="115fc887-d2f4-40cb-b8cf-b841e9c05e83" providerId="ADAL" clId="{0EC8E1F1-2F68-4315-A415-4ADCE580F8C8}" dt="2020-10-14T15:48:45.887" v="10317" actId="1036"/>
          <ac:picMkLst>
            <pc:docMk/>
            <pc:sldMk cId="137051823" sldId="305"/>
            <ac:picMk id="4" creationId="{528B7431-C0B5-4DB5-9B2E-1587FACA5393}"/>
          </ac:picMkLst>
        </pc:picChg>
        <pc:picChg chg="add del mod">
          <ac:chgData name="Martin, Ian (DLSLtd,RAL,TEC)" userId="115fc887-d2f4-40cb-b8cf-b841e9c05e83" providerId="ADAL" clId="{0EC8E1F1-2F68-4315-A415-4ADCE580F8C8}" dt="2020-10-14T14:43:53.395" v="9372" actId="478"/>
          <ac:picMkLst>
            <pc:docMk/>
            <pc:sldMk cId="137051823" sldId="305"/>
            <ac:picMk id="6" creationId="{DB8D06D4-F26F-4804-8CCF-D9ECADA8E785}"/>
          </ac:picMkLst>
        </pc:picChg>
        <pc:picChg chg="add mod">
          <ac:chgData name="Martin, Ian (DLSLtd,RAL,TEC)" userId="115fc887-d2f4-40cb-b8cf-b841e9c05e83" providerId="ADAL" clId="{0EC8E1F1-2F68-4315-A415-4ADCE580F8C8}" dt="2020-10-14T15:46:41.543" v="10259" actId="1036"/>
          <ac:picMkLst>
            <pc:docMk/>
            <pc:sldMk cId="137051823" sldId="305"/>
            <ac:picMk id="7" creationId="{3BF44670-4508-49F0-A19C-AF97A3343F5F}"/>
          </ac:picMkLst>
        </pc:picChg>
        <pc:picChg chg="add del mod">
          <ac:chgData name="Martin, Ian (DLSLtd,RAL,TEC)" userId="115fc887-d2f4-40cb-b8cf-b841e9c05e83" providerId="ADAL" clId="{0EC8E1F1-2F68-4315-A415-4ADCE580F8C8}" dt="2020-10-14T14:51:51.958" v="9378" actId="478"/>
          <ac:picMkLst>
            <pc:docMk/>
            <pc:sldMk cId="137051823" sldId="305"/>
            <ac:picMk id="10" creationId="{E76AC7F3-4B69-4521-B8F7-EFF0DB618E33}"/>
          </ac:picMkLst>
        </pc:picChg>
      </pc:sldChg>
      <pc:sldChg chg="del">
        <pc:chgData name="Martin, Ian (DLSLtd,RAL,TEC)" userId="115fc887-d2f4-40cb-b8cf-b841e9c05e83" providerId="ADAL" clId="{0EC8E1F1-2F68-4315-A415-4ADCE580F8C8}" dt="2020-10-13T08:17:05.596" v="120" actId="2696"/>
        <pc:sldMkLst>
          <pc:docMk/>
          <pc:sldMk cId="2871608713" sldId="306"/>
        </pc:sldMkLst>
      </pc:sldChg>
      <pc:sldChg chg="addSp delSp modSp add">
        <pc:chgData name="Martin, Ian (DLSLtd,RAL,TEC)" userId="115fc887-d2f4-40cb-b8cf-b841e9c05e83" providerId="ADAL" clId="{0EC8E1F1-2F68-4315-A415-4ADCE580F8C8}" dt="2020-10-20T13:58:59.471" v="22855" actId="20577"/>
        <pc:sldMkLst>
          <pc:docMk/>
          <pc:sldMk cId="3329815236" sldId="306"/>
        </pc:sldMkLst>
        <pc:spChg chg="del">
          <ac:chgData name="Martin, Ian (DLSLtd,RAL,TEC)" userId="115fc887-d2f4-40cb-b8cf-b841e9c05e83" providerId="ADAL" clId="{0EC8E1F1-2F68-4315-A415-4ADCE580F8C8}" dt="2020-10-20T13:34:27.300" v="22439" actId="478"/>
          <ac:spMkLst>
            <pc:docMk/>
            <pc:sldMk cId="3329815236" sldId="306"/>
            <ac:spMk id="8" creationId="{264473B7-FE33-4C10-BFAF-B5C03E2ADAF6}"/>
          </ac:spMkLst>
        </pc:spChg>
        <pc:graphicFrameChg chg="add del">
          <ac:chgData name="Martin, Ian (DLSLtd,RAL,TEC)" userId="115fc887-d2f4-40cb-b8cf-b841e9c05e83" providerId="ADAL" clId="{0EC8E1F1-2F68-4315-A415-4ADCE580F8C8}" dt="2020-10-20T13:34:11.597" v="22435" actId="478"/>
          <ac:graphicFrameMkLst>
            <pc:docMk/>
            <pc:sldMk cId="3329815236" sldId="306"/>
            <ac:graphicFrameMk id="3" creationId="{26B13818-2759-4A81-97C5-FE4865771834}"/>
          </ac:graphicFrameMkLst>
        </pc:graphicFrameChg>
        <pc:graphicFrameChg chg="add mod modGraphic">
          <ac:chgData name="Martin, Ian (DLSLtd,RAL,TEC)" userId="115fc887-d2f4-40cb-b8cf-b841e9c05e83" providerId="ADAL" clId="{0EC8E1F1-2F68-4315-A415-4ADCE580F8C8}" dt="2020-10-20T13:58:59.471" v="22855" actId="20577"/>
          <ac:graphicFrameMkLst>
            <pc:docMk/>
            <pc:sldMk cId="3329815236" sldId="306"/>
            <ac:graphicFrameMk id="4" creationId="{0D2265B7-B27F-4A57-ABBE-B0560CF59009}"/>
          </ac:graphicFrameMkLst>
        </pc:graphicFrameChg>
      </pc:sldChg>
      <pc:sldChg chg="addSp delSp modSp add">
        <pc:chgData name="Martin, Ian (DLSLtd,RAL,TEC)" userId="115fc887-d2f4-40cb-b8cf-b841e9c05e83" providerId="ADAL" clId="{0EC8E1F1-2F68-4315-A415-4ADCE580F8C8}" dt="2020-10-14T14:38:09.110" v="9348" actId="1035"/>
        <pc:sldMkLst>
          <pc:docMk/>
          <pc:sldMk cId="441849770" sldId="307"/>
        </pc:sldMkLst>
        <pc:spChg chg="add mod">
          <ac:chgData name="Martin, Ian (DLSLtd,RAL,TEC)" userId="115fc887-d2f4-40cb-b8cf-b841e9c05e83" providerId="ADAL" clId="{0EC8E1F1-2F68-4315-A415-4ADCE580F8C8}" dt="2020-10-14T14:22:07.299" v="9098" actId="1037"/>
          <ac:spMkLst>
            <pc:docMk/>
            <pc:sldMk cId="441849770" sldId="307"/>
            <ac:spMk id="3" creationId="{E6CFC81D-E4A7-4924-B879-9EF4830DDAAF}"/>
          </ac:spMkLst>
        </pc:spChg>
        <pc:spChg chg="del mod">
          <ac:chgData name="Martin, Ian (DLSLtd,RAL,TEC)" userId="115fc887-d2f4-40cb-b8cf-b841e9c05e83" providerId="ADAL" clId="{0EC8E1F1-2F68-4315-A415-4ADCE580F8C8}" dt="2020-10-14T14:19:19.703" v="8898" actId="478"/>
          <ac:spMkLst>
            <pc:docMk/>
            <pc:sldMk cId="441849770" sldId="307"/>
            <ac:spMk id="8" creationId="{264473B7-FE33-4C10-BFAF-B5C03E2ADAF6}"/>
          </ac:spMkLst>
        </pc:spChg>
        <pc:spChg chg="add del mod">
          <ac:chgData name="Martin, Ian (DLSLtd,RAL,TEC)" userId="115fc887-d2f4-40cb-b8cf-b841e9c05e83" providerId="ADAL" clId="{0EC8E1F1-2F68-4315-A415-4ADCE580F8C8}" dt="2020-10-14T14:24:52.276" v="9279" actId="478"/>
          <ac:spMkLst>
            <pc:docMk/>
            <pc:sldMk cId="441849770" sldId="307"/>
            <ac:spMk id="10" creationId="{5B1F758D-C748-4A9F-8544-93786B89016D}"/>
          </ac:spMkLst>
        </pc:spChg>
        <pc:spChg chg="add mod">
          <ac:chgData name="Martin, Ian (DLSLtd,RAL,TEC)" userId="115fc887-d2f4-40cb-b8cf-b841e9c05e83" providerId="ADAL" clId="{0EC8E1F1-2F68-4315-A415-4ADCE580F8C8}" dt="2020-10-14T14:26:33.640" v="9300" actId="255"/>
          <ac:spMkLst>
            <pc:docMk/>
            <pc:sldMk cId="441849770" sldId="307"/>
            <ac:spMk id="12" creationId="{D6E6119B-E2D7-4491-A6AB-BC0ED10503E6}"/>
          </ac:spMkLst>
        </pc:spChg>
        <pc:graphicFrameChg chg="add mod modGraphic">
          <ac:chgData name="Martin, Ian (DLSLtd,RAL,TEC)" userId="115fc887-d2f4-40cb-b8cf-b841e9c05e83" providerId="ADAL" clId="{0EC8E1F1-2F68-4315-A415-4ADCE580F8C8}" dt="2020-10-14T14:22:00.003" v="9073" actId="14100"/>
          <ac:graphicFrameMkLst>
            <pc:docMk/>
            <pc:sldMk cId="441849770" sldId="307"/>
            <ac:graphicFrameMk id="7" creationId="{26B1D571-0AC7-40D2-B41B-BD9DFEC463E3}"/>
          </ac:graphicFrameMkLst>
        </pc:graphicFrameChg>
        <pc:picChg chg="add del">
          <ac:chgData name="Martin, Ian (DLSLtd,RAL,TEC)" userId="115fc887-d2f4-40cb-b8cf-b841e9c05e83" providerId="ADAL" clId="{0EC8E1F1-2F68-4315-A415-4ADCE580F8C8}" dt="2020-10-14T14:19:49.465" v="8935" actId="478"/>
          <ac:picMkLst>
            <pc:docMk/>
            <pc:sldMk cId="441849770" sldId="307"/>
            <ac:picMk id="6" creationId="{D3AA2992-F9A6-4A3A-A1FB-FB4AA2DB07DB}"/>
          </ac:picMkLst>
        </pc:picChg>
        <pc:picChg chg="add del">
          <ac:chgData name="Martin, Ian (DLSLtd,RAL,TEC)" userId="115fc887-d2f4-40cb-b8cf-b841e9c05e83" providerId="ADAL" clId="{0EC8E1F1-2F68-4315-A415-4ADCE580F8C8}" dt="2020-10-14T14:19:51.232" v="8936" actId="478"/>
          <ac:picMkLst>
            <pc:docMk/>
            <pc:sldMk cId="441849770" sldId="307"/>
            <ac:picMk id="11" creationId="{C1905A88-A16B-4EBD-AC1E-F6E37720C51E}"/>
          </ac:picMkLst>
        </pc:picChg>
        <pc:picChg chg="add mod">
          <ac:chgData name="Martin, Ian (DLSLtd,RAL,TEC)" userId="115fc887-d2f4-40cb-b8cf-b841e9c05e83" providerId="ADAL" clId="{0EC8E1F1-2F68-4315-A415-4ADCE580F8C8}" dt="2020-10-14T14:38:09.110" v="9348" actId="1035"/>
          <ac:picMkLst>
            <pc:docMk/>
            <pc:sldMk cId="441849770" sldId="307"/>
            <ac:picMk id="13" creationId="{786A187D-0BDC-42EE-A861-FDCA30032CBD}"/>
          </ac:picMkLst>
        </pc:picChg>
      </pc:sldChg>
      <pc:sldChg chg="addSp delSp modSp add ord">
        <pc:chgData name="Martin, Ian (DLSLtd,RAL,TEC)" userId="115fc887-d2f4-40cb-b8cf-b841e9c05e83" providerId="ADAL" clId="{0EC8E1F1-2F68-4315-A415-4ADCE580F8C8}" dt="2020-10-22T15:43:10.337" v="25229" actId="5793"/>
        <pc:sldMkLst>
          <pc:docMk/>
          <pc:sldMk cId="3472893423" sldId="308"/>
        </pc:sldMkLst>
        <pc:spChg chg="add del mod">
          <ac:chgData name="Martin, Ian (DLSLtd,RAL,TEC)" userId="115fc887-d2f4-40cb-b8cf-b841e9c05e83" providerId="ADAL" clId="{0EC8E1F1-2F68-4315-A415-4ADCE580F8C8}" dt="2020-10-16T14:33:23.369" v="14283" actId="478"/>
          <ac:spMkLst>
            <pc:docMk/>
            <pc:sldMk cId="3472893423" sldId="308"/>
            <ac:spMk id="7" creationId="{C98F9649-A56A-4D33-A00B-05881C5A11BC}"/>
          </ac:spMkLst>
        </pc:spChg>
        <pc:spChg chg="del mod">
          <ac:chgData name="Martin, Ian (DLSLtd,RAL,TEC)" userId="115fc887-d2f4-40cb-b8cf-b841e9c05e83" providerId="ADAL" clId="{0EC8E1F1-2F68-4315-A415-4ADCE580F8C8}" dt="2020-10-16T11:36:15.621" v="13626" actId="478"/>
          <ac:spMkLst>
            <pc:docMk/>
            <pc:sldMk cId="3472893423" sldId="308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0EC8E1F1-2F68-4315-A415-4ADCE580F8C8}" dt="2020-10-13T08:31:56.952" v="818" actId="20577"/>
          <ac:spMkLst>
            <pc:docMk/>
            <pc:sldMk cId="3472893423" sldId="308"/>
            <ac:spMk id="9" creationId="{C0DC771F-4A99-4ED4-9128-DECBF34B48AD}"/>
          </ac:spMkLst>
        </pc:spChg>
        <pc:spChg chg="add del">
          <ac:chgData name="Martin, Ian (DLSLtd,RAL,TEC)" userId="115fc887-d2f4-40cb-b8cf-b841e9c05e83" providerId="ADAL" clId="{0EC8E1F1-2F68-4315-A415-4ADCE580F8C8}" dt="2020-10-16T14:33:19.828" v="14282" actId="478"/>
          <ac:spMkLst>
            <pc:docMk/>
            <pc:sldMk cId="3472893423" sldId="308"/>
            <ac:spMk id="11" creationId="{74CE3946-CB82-4D3D-BD48-78176B5BEF24}"/>
          </ac:spMkLst>
        </pc:spChg>
        <pc:spChg chg="add del">
          <ac:chgData name="Martin, Ian (DLSLtd,RAL,TEC)" userId="115fc887-d2f4-40cb-b8cf-b841e9c05e83" providerId="ADAL" clId="{0EC8E1F1-2F68-4315-A415-4ADCE580F8C8}" dt="2020-10-16T14:33:27.904" v="14284" actId="478"/>
          <ac:spMkLst>
            <pc:docMk/>
            <pc:sldMk cId="3472893423" sldId="308"/>
            <ac:spMk id="12" creationId="{304008F1-CCB8-49E0-AE32-BB263D3780F3}"/>
          </ac:spMkLst>
        </pc:spChg>
        <pc:spChg chg="add del">
          <ac:chgData name="Martin, Ian (DLSLtd,RAL,TEC)" userId="115fc887-d2f4-40cb-b8cf-b841e9c05e83" providerId="ADAL" clId="{0EC8E1F1-2F68-4315-A415-4ADCE580F8C8}" dt="2020-10-16T14:33:31.742" v="14285" actId="478"/>
          <ac:spMkLst>
            <pc:docMk/>
            <pc:sldMk cId="3472893423" sldId="308"/>
            <ac:spMk id="13" creationId="{DE130CCF-BAB8-4C2F-BFDC-F377A4FF4E3C}"/>
          </ac:spMkLst>
        </pc:spChg>
        <pc:spChg chg="add del mod">
          <ac:chgData name="Martin, Ian (DLSLtd,RAL,TEC)" userId="115fc887-d2f4-40cb-b8cf-b841e9c05e83" providerId="ADAL" clId="{0EC8E1F1-2F68-4315-A415-4ADCE580F8C8}" dt="2020-10-16T15:30:15.305" v="15763" actId="478"/>
          <ac:spMkLst>
            <pc:docMk/>
            <pc:sldMk cId="3472893423" sldId="308"/>
            <ac:spMk id="14" creationId="{9A528AB3-5E80-45FE-A162-6897A30F5A84}"/>
          </ac:spMkLst>
        </pc:spChg>
        <pc:spChg chg="add mod">
          <ac:chgData name="Martin, Ian (DLSLtd,RAL,TEC)" userId="115fc887-d2f4-40cb-b8cf-b841e9c05e83" providerId="ADAL" clId="{0EC8E1F1-2F68-4315-A415-4ADCE580F8C8}" dt="2020-10-22T15:43:10.337" v="25229" actId="5793"/>
          <ac:spMkLst>
            <pc:docMk/>
            <pc:sldMk cId="3472893423" sldId="308"/>
            <ac:spMk id="15" creationId="{EED64575-31D8-4B8D-88D7-CF1EEE83D490}"/>
          </ac:spMkLst>
        </pc:spChg>
        <pc:spChg chg="add mod">
          <ac:chgData name="Martin, Ian (DLSLtd,RAL,TEC)" userId="115fc887-d2f4-40cb-b8cf-b841e9c05e83" providerId="ADAL" clId="{0EC8E1F1-2F68-4315-A415-4ADCE580F8C8}" dt="2020-10-16T15:30:11.342" v="15762" actId="20577"/>
          <ac:spMkLst>
            <pc:docMk/>
            <pc:sldMk cId="3472893423" sldId="308"/>
            <ac:spMk id="16" creationId="{80874D2B-8247-4174-97C5-83838096B47A}"/>
          </ac:spMkLst>
        </pc:spChg>
        <pc:picChg chg="add mod">
          <ac:chgData name="Martin, Ian (DLSLtd,RAL,TEC)" userId="115fc887-d2f4-40cb-b8cf-b841e9c05e83" providerId="ADAL" clId="{0EC8E1F1-2F68-4315-A415-4ADCE580F8C8}" dt="2020-10-16T14:37:04.506" v="14471" actId="1036"/>
          <ac:picMkLst>
            <pc:docMk/>
            <pc:sldMk cId="3472893423" sldId="308"/>
            <ac:picMk id="6" creationId="{4E716CA5-01F9-4DC8-9F1A-E9D512F408C1}"/>
          </ac:picMkLst>
        </pc:picChg>
        <pc:picChg chg="add mod">
          <ac:chgData name="Martin, Ian (DLSLtd,RAL,TEC)" userId="115fc887-d2f4-40cb-b8cf-b841e9c05e83" providerId="ADAL" clId="{0EC8E1F1-2F68-4315-A415-4ADCE580F8C8}" dt="2020-10-16T15:30:22.332" v="15772" actId="1036"/>
          <ac:picMkLst>
            <pc:docMk/>
            <pc:sldMk cId="3472893423" sldId="308"/>
            <ac:picMk id="10" creationId="{0A9F3FFB-E09A-4EDC-A9F6-3CA7B9D7F326}"/>
          </ac:picMkLst>
        </pc:picChg>
      </pc:sldChg>
      <pc:sldChg chg="addSp delSp modSp add">
        <pc:chgData name="Martin, Ian (DLSLtd,RAL,TEC)" userId="115fc887-d2f4-40cb-b8cf-b841e9c05e83" providerId="ADAL" clId="{0EC8E1F1-2F68-4315-A415-4ADCE580F8C8}" dt="2020-10-22T08:36:19.273" v="25134" actId="20577"/>
        <pc:sldMkLst>
          <pc:docMk/>
          <pc:sldMk cId="42120635" sldId="309"/>
        </pc:sldMkLst>
        <pc:spChg chg="mod">
          <ac:chgData name="Martin, Ian (DLSLtd,RAL,TEC)" userId="115fc887-d2f4-40cb-b8cf-b841e9c05e83" providerId="ADAL" clId="{0EC8E1F1-2F68-4315-A415-4ADCE580F8C8}" dt="2020-10-22T08:36:19.273" v="25134" actId="20577"/>
          <ac:spMkLst>
            <pc:docMk/>
            <pc:sldMk cId="42120635" sldId="309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0EC8E1F1-2F68-4315-A415-4ADCE580F8C8}" dt="2020-10-13T08:28:31.182" v="606" actId="20577"/>
          <ac:spMkLst>
            <pc:docMk/>
            <pc:sldMk cId="42120635" sldId="309"/>
            <ac:spMk id="9" creationId="{C0DC771F-4A99-4ED4-9128-DECBF34B48AD}"/>
          </ac:spMkLst>
        </pc:spChg>
        <pc:spChg chg="add del mod">
          <ac:chgData name="Martin, Ian (DLSLtd,RAL,TEC)" userId="115fc887-d2f4-40cb-b8cf-b841e9c05e83" providerId="ADAL" clId="{0EC8E1F1-2F68-4315-A415-4ADCE580F8C8}" dt="2020-10-20T07:53:45.945" v="17705" actId="478"/>
          <ac:spMkLst>
            <pc:docMk/>
            <pc:sldMk cId="42120635" sldId="309"/>
            <ac:spMk id="10" creationId="{97711FF1-EC80-41D9-9C5D-34FA84FCACD3}"/>
          </ac:spMkLst>
        </pc:spChg>
        <pc:spChg chg="add del">
          <ac:chgData name="Martin, Ian (DLSLtd,RAL,TEC)" userId="115fc887-d2f4-40cb-b8cf-b841e9c05e83" providerId="ADAL" clId="{0EC8E1F1-2F68-4315-A415-4ADCE580F8C8}" dt="2020-10-20T07:54:15.880" v="17707" actId="478"/>
          <ac:spMkLst>
            <pc:docMk/>
            <pc:sldMk cId="42120635" sldId="309"/>
            <ac:spMk id="11" creationId="{4DE01D01-7BEB-4A9D-8C9C-2B952BFA2A2B}"/>
          </ac:spMkLst>
        </pc:spChg>
        <pc:spChg chg="add mod">
          <ac:chgData name="Martin, Ian (DLSLtd,RAL,TEC)" userId="115fc887-d2f4-40cb-b8cf-b841e9c05e83" providerId="ADAL" clId="{0EC8E1F1-2F68-4315-A415-4ADCE580F8C8}" dt="2020-10-20T07:54:29.276" v="17718" actId="20577"/>
          <ac:spMkLst>
            <pc:docMk/>
            <pc:sldMk cId="42120635" sldId="309"/>
            <ac:spMk id="12" creationId="{0E83DF0F-B8B0-43D2-BEF2-F97610A95AC7}"/>
          </ac:spMkLst>
        </pc:spChg>
        <pc:picChg chg="add mod">
          <ac:chgData name="Martin, Ian (DLSLtd,RAL,TEC)" userId="115fc887-d2f4-40cb-b8cf-b841e9c05e83" providerId="ADAL" clId="{0EC8E1F1-2F68-4315-A415-4ADCE580F8C8}" dt="2020-10-22T08:35:49.703" v="25070" actId="1035"/>
          <ac:picMkLst>
            <pc:docMk/>
            <pc:sldMk cId="42120635" sldId="309"/>
            <ac:picMk id="6" creationId="{EA069131-0C62-4B9F-9179-75E271ABF44A}"/>
          </ac:picMkLst>
        </pc:picChg>
        <pc:picChg chg="add mod">
          <ac:chgData name="Martin, Ian (DLSLtd,RAL,TEC)" userId="115fc887-d2f4-40cb-b8cf-b841e9c05e83" providerId="ADAL" clId="{0EC8E1F1-2F68-4315-A415-4ADCE580F8C8}" dt="2020-10-16T11:04:52.868" v="12734" actId="1037"/>
          <ac:picMkLst>
            <pc:docMk/>
            <pc:sldMk cId="42120635" sldId="309"/>
            <ac:picMk id="7" creationId="{D150DD44-615F-485D-9613-2AAE2187EDFB}"/>
          </ac:picMkLst>
        </pc:picChg>
      </pc:sldChg>
      <pc:sldChg chg="del">
        <pc:chgData name="Martin, Ian (DLSLtd,RAL,TEC)" userId="115fc887-d2f4-40cb-b8cf-b841e9c05e83" providerId="ADAL" clId="{0EC8E1F1-2F68-4315-A415-4ADCE580F8C8}" dt="2020-10-13T08:17:05.581" v="115" actId="2696"/>
        <pc:sldMkLst>
          <pc:docMk/>
          <pc:sldMk cId="2904513270" sldId="310"/>
        </pc:sldMkLst>
      </pc:sldChg>
      <pc:sldChg chg="addSp delSp modSp add ord">
        <pc:chgData name="Martin, Ian (DLSLtd,RAL,TEC)" userId="115fc887-d2f4-40cb-b8cf-b841e9c05e83" providerId="ADAL" clId="{0EC8E1F1-2F68-4315-A415-4ADCE580F8C8}" dt="2020-10-20T07:54:44.111" v="17720"/>
        <pc:sldMkLst>
          <pc:docMk/>
          <pc:sldMk cId="3899601439" sldId="310"/>
        </pc:sldMkLst>
        <pc:spChg chg="add mod">
          <ac:chgData name="Martin, Ian (DLSLtd,RAL,TEC)" userId="115fc887-d2f4-40cb-b8cf-b841e9c05e83" providerId="ADAL" clId="{0EC8E1F1-2F68-4315-A415-4ADCE580F8C8}" dt="2020-10-16T11:12:52.304" v="12960" actId="404"/>
          <ac:spMkLst>
            <pc:docMk/>
            <pc:sldMk cId="3899601439" sldId="310"/>
            <ac:spMk id="3" creationId="{F1120733-65F8-4F81-9588-85576A2CCFE8}"/>
          </ac:spMkLst>
        </pc:spChg>
        <pc:spChg chg="add mod">
          <ac:chgData name="Martin, Ian (DLSLtd,RAL,TEC)" userId="115fc887-d2f4-40cb-b8cf-b841e9c05e83" providerId="ADAL" clId="{0EC8E1F1-2F68-4315-A415-4ADCE580F8C8}" dt="2020-10-16T11:17:18.476" v="13157" actId="1037"/>
          <ac:spMkLst>
            <pc:docMk/>
            <pc:sldMk cId="3899601439" sldId="310"/>
            <ac:spMk id="4" creationId="{8CFDEA49-EEC7-4494-8915-ED2475B344C1}"/>
          </ac:spMkLst>
        </pc:spChg>
        <pc:spChg chg="del mod">
          <ac:chgData name="Martin, Ian (DLSLtd,RAL,TEC)" userId="115fc887-d2f4-40cb-b8cf-b841e9c05e83" providerId="ADAL" clId="{0EC8E1F1-2F68-4315-A415-4ADCE580F8C8}" dt="2020-10-16T11:08:37.506" v="12885" actId="478"/>
          <ac:spMkLst>
            <pc:docMk/>
            <pc:sldMk cId="3899601439" sldId="310"/>
            <ac:spMk id="8" creationId="{264473B7-FE33-4C10-BFAF-B5C03E2ADAF6}"/>
          </ac:spMkLst>
        </pc:spChg>
        <pc:spChg chg="add del mod">
          <ac:chgData name="Martin, Ian (DLSLtd,RAL,TEC)" userId="115fc887-d2f4-40cb-b8cf-b841e9c05e83" providerId="ADAL" clId="{0EC8E1F1-2F68-4315-A415-4ADCE580F8C8}" dt="2020-10-20T07:54:43.571" v="17719" actId="478"/>
          <ac:spMkLst>
            <pc:docMk/>
            <pc:sldMk cId="3899601439" sldId="310"/>
            <ac:spMk id="13" creationId="{483DFA2B-A404-41CA-8713-99817738B2F0}"/>
          </ac:spMkLst>
        </pc:spChg>
        <pc:spChg chg="add">
          <ac:chgData name="Martin, Ian (DLSLtd,RAL,TEC)" userId="115fc887-d2f4-40cb-b8cf-b841e9c05e83" providerId="ADAL" clId="{0EC8E1F1-2F68-4315-A415-4ADCE580F8C8}" dt="2020-10-20T07:54:44.111" v="17720"/>
          <ac:spMkLst>
            <pc:docMk/>
            <pc:sldMk cId="3899601439" sldId="310"/>
            <ac:spMk id="14" creationId="{ED299F86-C574-4A78-9F7B-BC5A7781A1D7}"/>
          </ac:spMkLst>
        </pc:spChg>
        <pc:picChg chg="add mod">
          <ac:chgData name="Martin, Ian (DLSLtd,RAL,TEC)" userId="115fc887-d2f4-40cb-b8cf-b841e9c05e83" providerId="ADAL" clId="{0EC8E1F1-2F68-4315-A415-4ADCE580F8C8}" dt="2020-10-16T11:16:43.915" v="13126" actId="1037"/>
          <ac:picMkLst>
            <pc:docMk/>
            <pc:sldMk cId="3899601439" sldId="310"/>
            <ac:picMk id="7" creationId="{2D482A45-969D-4C90-87E7-1D7139BB9DE1}"/>
          </ac:picMkLst>
        </pc:picChg>
        <pc:picChg chg="add mod">
          <ac:chgData name="Martin, Ian (DLSLtd,RAL,TEC)" userId="115fc887-d2f4-40cb-b8cf-b841e9c05e83" providerId="ADAL" clId="{0EC8E1F1-2F68-4315-A415-4ADCE580F8C8}" dt="2020-10-16T11:16:39.589" v="13104" actId="1037"/>
          <ac:picMkLst>
            <pc:docMk/>
            <pc:sldMk cId="3899601439" sldId="310"/>
            <ac:picMk id="10" creationId="{A17477E3-7EC5-429A-80E1-1ADEA1EBDA92}"/>
          </ac:picMkLst>
        </pc:picChg>
        <pc:picChg chg="add mod">
          <ac:chgData name="Martin, Ian (DLSLtd,RAL,TEC)" userId="115fc887-d2f4-40cb-b8cf-b841e9c05e83" providerId="ADAL" clId="{0EC8E1F1-2F68-4315-A415-4ADCE580F8C8}" dt="2020-10-16T11:18:31.696" v="13396" actId="1037"/>
          <ac:picMkLst>
            <pc:docMk/>
            <pc:sldMk cId="3899601439" sldId="310"/>
            <ac:picMk id="11" creationId="{3D4E84A6-CFEE-4F54-9F0F-3D70379FC0F0}"/>
          </ac:picMkLst>
        </pc:picChg>
        <pc:picChg chg="add mod">
          <ac:chgData name="Martin, Ian (DLSLtd,RAL,TEC)" userId="115fc887-d2f4-40cb-b8cf-b841e9c05e83" providerId="ADAL" clId="{0EC8E1F1-2F68-4315-A415-4ADCE580F8C8}" dt="2020-10-16T11:18:25.751" v="13374" actId="1036"/>
          <ac:picMkLst>
            <pc:docMk/>
            <pc:sldMk cId="3899601439" sldId="310"/>
            <ac:picMk id="12" creationId="{6F59CC8D-D462-4E17-9ED4-BC2FB0B35E70}"/>
          </ac:picMkLst>
        </pc:picChg>
      </pc:sldChg>
      <pc:sldChg chg="addSp delSp modSp add">
        <pc:chgData name="Martin, Ian (DLSLtd,RAL,TEC)" userId="115fc887-d2f4-40cb-b8cf-b841e9c05e83" providerId="ADAL" clId="{0EC8E1F1-2F68-4315-A415-4ADCE580F8C8}" dt="2020-10-22T08:35:08.547" v="25048" actId="1035"/>
        <pc:sldMkLst>
          <pc:docMk/>
          <pc:sldMk cId="325114249" sldId="311"/>
        </pc:sldMkLst>
        <pc:spChg chg="add mod">
          <ac:chgData name="Martin, Ian (DLSLtd,RAL,TEC)" userId="115fc887-d2f4-40cb-b8cf-b841e9c05e83" providerId="ADAL" clId="{0EC8E1F1-2F68-4315-A415-4ADCE580F8C8}" dt="2020-10-22T08:33:31.905" v="25018" actId="1036"/>
          <ac:spMkLst>
            <pc:docMk/>
            <pc:sldMk cId="325114249" sldId="311"/>
            <ac:spMk id="7" creationId="{31FBBEB4-9E38-436D-B51B-5D285034670A}"/>
          </ac:spMkLst>
        </pc:spChg>
        <pc:spChg chg="del">
          <ac:chgData name="Martin, Ian (DLSLtd,RAL,TEC)" userId="115fc887-d2f4-40cb-b8cf-b841e9c05e83" providerId="ADAL" clId="{0EC8E1F1-2F68-4315-A415-4ADCE580F8C8}" dt="2020-10-16T09:08:17.106" v="10351" actId="478"/>
          <ac:spMkLst>
            <pc:docMk/>
            <pc:sldMk cId="325114249" sldId="311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0EC8E1F1-2F68-4315-A415-4ADCE580F8C8}" dt="2020-10-16T09:20:10.474" v="10748" actId="20577"/>
          <ac:spMkLst>
            <pc:docMk/>
            <pc:sldMk cId="325114249" sldId="311"/>
            <ac:spMk id="9" creationId="{C0DC771F-4A99-4ED4-9128-DECBF34B48AD}"/>
          </ac:spMkLst>
        </pc:spChg>
        <pc:spChg chg="add mod">
          <ac:chgData name="Martin, Ian (DLSLtd,RAL,TEC)" userId="115fc887-d2f4-40cb-b8cf-b841e9c05e83" providerId="ADAL" clId="{0EC8E1F1-2F68-4315-A415-4ADCE580F8C8}" dt="2020-10-22T08:33:31.905" v="25018" actId="1036"/>
          <ac:spMkLst>
            <pc:docMk/>
            <pc:sldMk cId="325114249" sldId="311"/>
            <ac:spMk id="16" creationId="{C2AD157A-7383-489E-BDB0-BD4AF28E11D2}"/>
          </ac:spMkLst>
        </pc:spChg>
        <pc:spChg chg="add mod">
          <ac:chgData name="Martin, Ian (DLSLtd,RAL,TEC)" userId="115fc887-d2f4-40cb-b8cf-b841e9c05e83" providerId="ADAL" clId="{0EC8E1F1-2F68-4315-A415-4ADCE580F8C8}" dt="2020-10-22T08:33:31.905" v="25018" actId="1036"/>
          <ac:spMkLst>
            <pc:docMk/>
            <pc:sldMk cId="325114249" sldId="311"/>
            <ac:spMk id="17" creationId="{6C08353B-3451-4E04-8E09-D51AE4DBC220}"/>
          </ac:spMkLst>
        </pc:spChg>
        <pc:spChg chg="add mod">
          <ac:chgData name="Martin, Ian (DLSLtd,RAL,TEC)" userId="115fc887-d2f4-40cb-b8cf-b841e9c05e83" providerId="ADAL" clId="{0EC8E1F1-2F68-4315-A415-4ADCE580F8C8}" dt="2020-10-22T08:33:31.905" v="25018" actId="1036"/>
          <ac:spMkLst>
            <pc:docMk/>
            <pc:sldMk cId="325114249" sldId="311"/>
            <ac:spMk id="18" creationId="{C70D27D0-F8FC-4997-8DA3-F78445017F93}"/>
          </ac:spMkLst>
        </pc:spChg>
        <pc:spChg chg="add mod">
          <ac:chgData name="Martin, Ian (DLSLtd,RAL,TEC)" userId="115fc887-d2f4-40cb-b8cf-b841e9c05e83" providerId="ADAL" clId="{0EC8E1F1-2F68-4315-A415-4ADCE580F8C8}" dt="2020-10-22T08:33:31.905" v="25018" actId="1036"/>
          <ac:spMkLst>
            <pc:docMk/>
            <pc:sldMk cId="325114249" sldId="311"/>
            <ac:spMk id="19" creationId="{807F7C76-3977-4BA1-9862-52DEAE44684C}"/>
          </ac:spMkLst>
        </pc:spChg>
        <pc:spChg chg="add mod">
          <ac:chgData name="Martin, Ian (DLSLtd,RAL,TEC)" userId="115fc887-d2f4-40cb-b8cf-b841e9c05e83" providerId="ADAL" clId="{0EC8E1F1-2F68-4315-A415-4ADCE580F8C8}" dt="2020-10-22T08:33:31.905" v="25018" actId="1036"/>
          <ac:spMkLst>
            <pc:docMk/>
            <pc:sldMk cId="325114249" sldId="311"/>
            <ac:spMk id="20" creationId="{19DECEE9-9173-4A16-87F7-9C79A45F085B}"/>
          </ac:spMkLst>
        </pc:spChg>
        <pc:spChg chg="add mod">
          <ac:chgData name="Martin, Ian (DLSLtd,RAL,TEC)" userId="115fc887-d2f4-40cb-b8cf-b841e9c05e83" providerId="ADAL" clId="{0EC8E1F1-2F68-4315-A415-4ADCE580F8C8}" dt="2020-10-22T08:33:38.927" v="25029" actId="1036"/>
          <ac:spMkLst>
            <pc:docMk/>
            <pc:sldMk cId="325114249" sldId="311"/>
            <ac:spMk id="21" creationId="{B1FC8D26-CFD2-4F08-A79C-992F8FA493E7}"/>
          </ac:spMkLst>
        </pc:spChg>
        <pc:spChg chg="add del mod">
          <ac:chgData name="Martin, Ian (DLSLtd,RAL,TEC)" userId="115fc887-d2f4-40cb-b8cf-b841e9c05e83" providerId="ADAL" clId="{0EC8E1F1-2F68-4315-A415-4ADCE580F8C8}" dt="2020-10-16T15:29:39.712" v="15739" actId="478"/>
          <ac:spMkLst>
            <pc:docMk/>
            <pc:sldMk cId="325114249" sldId="311"/>
            <ac:spMk id="22" creationId="{444D37F2-B4E8-45DC-ACB3-D82A436E607C}"/>
          </ac:spMkLst>
        </pc:spChg>
        <pc:spChg chg="add mod">
          <ac:chgData name="Martin, Ian (DLSLtd,RAL,TEC)" userId="115fc887-d2f4-40cb-b8cf-b841e9c05e83" providerId="ADAL" clId="{0EC8E1F1-2F68-4315-A415-4ADCE580F8C8}" dt="2020-10-16T15:29:50.997" v="15751" actId="14100"/>
          <ac:spMkLst>
            <pc:docMk/>
            <pc:sldMk cId="325114249" sldId="311"/>
            <ac:spMk id="23" creationId="{99A6032E-7087-4956-BC15-B2FB30FA5423}"/>
          </ac:spMkLst>
        </pc:spChg>
        <pc:graphicFrameChg chg="add mod modGraphic">
          <ac:chgData name="Martin, Ian (DLSLtd,RAL,TEC)" userId="115fc887-d2f4-40cb-b8cf-b841e9c05e83" providerId="ADAL" clId="{0EC8E1F1-2F68-4315-A415-4ADCE580F8C8}" dt="2020-10-22T08:35:08.547" v="25048" actId="1035"/>
          <ac:graphicFrameMkLst>
            <pc:docMk/>
            <pc:sldMk cId="325114249" sldId="311"/>
            <ac:graphicFrameMk id="3" creationId="{37CCBF27-7432-4DD3-A1FB-31169AE5C669}"/>
          </ac:graphicFrameMkLst>
        </pc:graphicFrameChg>
        <pc:graphicFrameChg chg="add del mod ord modGraphic">
          <ac:chgData name="Martin, Ian (DLSLtd,RAL,TEC)" userId="115fc887-d2f4-40cb-b8cf-b841e9c05e83" providerId="ADAL" clId="{0EC8E1F1-2F68-4315-A415-4ADCE580F8C8}" dt="2020-10-16T09:24:03.043" v="10762" actId="478"/>
          <ac:graphicFrameMkLst>
            <pc:docMk/>
            <pc:sldMk cId="325114249" sldId="311"/>
            <ac:graphicFrameMk id="6" creationId="{2546251C-BD6F-4BF2-B466-4BFB190B5445}"/>
          </ac:graphicFrameMkLst>
        </pc:graphicFrameChg>
        <pc:picChg chg="add mod">
          <ac:chgData name="Martin, Ian (DLSLtd,RAL,TEC)" userId="115fc887-d2f4-40cb-b8cf-b841e9c05e83" providerId="ADAL" clId="{0EC8E1F1-2F68-4315-A415-4ADCE580F8C8}" dt="2020-10-22T08:33:31.905" v="25018" actId="1036"/>
          <ac:picMkLst>
            <pc:docMk/>
            <pc:sldMk cId="325114249" sldId="311"/>
            <ac:picMk id="10" creationId="{3D7CBFC6-74E2-4526-8F8B-A3A317C70051}"/>
          </ac:picMkLst>
        </pc:picChg>
        <pc:picChg chg="add mod">
          <ac:chgData name="Martin, Ian (DLSLtd,RAL,TEC)" userId="115fc887-d2f4-40cb-b8cf-b841e9c05e83" providerId="ADAL" clId="{0EC8E1F1-2F68-4315-A415-4ADCE580F8C8}" dt="2020-10-22T08:33:31.905" v="25018" actId="1036"/>
          <ac:picMkLst>
            <pc:docMk/>
            <pc:sldMk cId="325114249" sldId="311"/>
            <ac:picMk id="11" creationId="{1CECBF0C-441B-457A-9A1F-4AA55D819F0F}"/>
          </ac:picMkLst>
        </pc:picChg>
        <pc:picChg chg="add mod">
          <ac:chgData name="Martin, Ian (DLSLtd,RAL,TEC)" userId="115fc887-d2f4-40cb-b8cf-b841e9c05e83" providerId="ADAL" clId="{0EC8E1F1-2F68-4315-A415-4ADCE580F8C8}" dt="2020-10-22T08:33:31.905" v="25018" actId="1036"/>
          <ac:picMkLst>
            <pc:docMk/>
            <pc:sldMk cId="325114249" sldId="311"/>
            <ac:picMk id="12" creationId="{B0A7559F-990B-4AE5-90D5-BB0AC39FDD5D}"/>
          </ac:picMkLst>
        </pc:picChg>
        <pc:picChg chg="add mod">
          <ac:chgData name="Martin, Ian (DLSLtd,RAL,TEC)" userId="115fc887-d2f4-40cb-b8cf-b841e9c05e83" providerId="ADAL" clId="{0EC8E1F1-2F68-4315-A415-4ADCE580F8C8}" dt="2020-10-22T08:33:31.905" v="25018" actId="1036"/>
          <ac:picMkLst>
            <pc:docMk/>
            <pc:sldMk cId="325114249" sldId="311"/>
            <ac:picMk id="13" creationId="{5913C656-114F-4025-BA8F-63E845A0BB05}"/>
          </ac:picMkLst>
        </pc:picChg>
        <pc:picChg chg="add mod">
          <ac:chgData name="Martin, Ian (DLSLtd,RAL,TEC)" userId="115fc887-d2f4-40cb-b8cf-b841e9c05e83" providerId="ADAL" clId="{0EC8E1F1-2F68-4315-A415-4ADCE580F8C8}" dt="2020-10-22T08:33:31.905" v="25018" actId="1036"/>
          <ac:picMkLst>
            <pc:docMk/>
            <pc:sldMk cId="325114249" sldId="311"/>
            <ac:picMk id="14" creationId="{17DEC793-0956-40F0-91F8-6AC4A0179B9A}"/>
          </ac:picMkLst>
        </pc:picChg>
        <pc:picChg chg="add mod">
          <ac:chgData name="Martin, Ian (DLSLtd,RAL,TEC)" userId="115fc887-d2f4-40cb-b8cf-b841e9c05e83" providerId="ADAL" clId="{0EC8E1F1-2F68-4315-A415-4ADCE580F8C8}" dt="2020-10-22T08:33:31.905" v="25018" actId="1036"/>
          <ac:picMkLst>
            <pc:docMk/>
            <pc:sldMk cId="325114249" sldId="311"/>
            <ac:picMk id="15" creationId="{1DBF5AC2-BF1A-4F5C-B28D-41867A2DD9CF}"/>
          </ac:picMkLst>
        </pc:picChg>
      </pc:sldChg>
      <pc:sldChg chg="del">
        <pc:chgData name="Martin, Ian (DLSLtd,RAL,TEC)" userId="115fc887-d2f4-40cb-b8cf-b841e9c05e83" providerId="ADAL" clId="{0EC8E1F1-2F68-4315-A415-4ADCE580F8C8}" dt="2020-10-13T08:17:05.596" v="119" actId="2696"/>
        <pc:sldMkLst>
          <pc:docMk/>
          <pc:sldMk cId="347314950" sldId="311"/>
        </pc:sldMkLst>
      </pc:sldChg>
      <pc:sldChg chg="del">
        <pc:chgData name="Martin, Ian (DLSLtd,RAL,TEC)" userId="115fc887-d2f4-40cb-b8cf-b841e9c05e83" providerId="ADAL" clId="{0EC8E1F1-2F68-4315-A415-4ADCE580F8C8}" dt="2020-10-13T08:17:05.596" v="118" actId="2696"/>
        <pc:sldMkLst>
          <pc:docMk/>
          <pc:sldMk cId="2169983320" sldId="312"/>
        </pc:sldMkLst>
      </pc:sldChg>
      <pc:sldChg chg="modSp add del">
        <pc:chgData name="Martin, Ian (DLSLtd,RAL,TEC)" userId="115fc887-d2f4-40cb-b8cf-b841e9c05e83" providerId="ADAL" clId="{0EC8E1F1-2F68-4315-A415-4ADCE580F8C8}" dt="2020-10-13T14:48:07.077" v="4474" actId="2696"/>
        <pc:sldMkLst>
          <pc:docMk/>
          <pc:sldMk cId="3906850534" sldId="312"/>
        </pc:sldMkLst>
        <pc:spChg chg="mod">
          <ac:chgData name="Martin, Ian (DLSLtd,RAL,TEC)" userId="115fc887-d2f4-40cb-b8cf-b841e9c05e83" providerId="ADAL" clId="{0EC8E1F1-2F68-4315-A415-4ADCE580F8C8}" dt="2020-10-13T08:29:48.764" v="690" actId="20577"/>
          <ac:spMkLst>
            <pc:docMk/>
            <pc:sldMk cId="3906850534" sldId="312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0EC8E1F1-2F68-4315-A415-4ADCE580F8C8}" dt="2020-10-13T08:29:36.586" v="673" actId="20577"/>
          <ac:spMkLst>
            <pc:docMk/>
            <pc:sldMk cId="3906850534" sldId="312"/>
            <ac:spMk id="9" creationId="{C0DC771F-4A99-4ED4-9128-DECBF34B48AD}"/>
          </ac:spMkLst>
        </pc:spChg>
      </pc:sldChg>
      <pc:sldChg chg="del">
        <pc:chgData name="Martin, Ian (DLSLtd,RAL,TEC)" userId="115fc887-d2f4-40cb-b8cf-b841e9c05e83" providerId="ADAL" clId="{0EC8E1F1-2F68-4315-A415-4ADCE580F8C8}" dt="2020-10-13T08:17:05.581" v="117" actId="2696"/>
        <pc:sldMkLst>
          <pc:docMk/>
          <pc:sldMk cId="1384573686" sldId="313"/>
        </pc:sldMkLst>
      </pc:sldChg>
      <pc:sldChg chg="addSp delSp modSp add ord">
        <pc:chgData name="Martin, Ian (DLSLtd,RAL,TEC)" userId="115fc887-d2f4-40cb-b8cf-b841e9c05e83" providerId="ADAL" clId="{0EC8E1F1-2F68-4315-A415-4ADCE580F8C8}" dt="2020-10-20T13:17:00.631" v="22433"/>
        <pc:sldMkLst>
          <pc:docMk/>
          <pc:sldMk cId="1962423966" sldId="313"/>
        </pc:sldMkLst>
        <pc:spChg chg="mod">
          <ac:chgData name="Martin, Ian (DLSLtd,RAL,TEC)" userId="115fc887-d2f4-40cb-b8cf-b841e9c05e83" providerId="ADAL" clId="{0EC8E1F1-2F68-4315-A415-4ADCE580F8C8}" dt="2020-10-13T14:08:44.497" v="4047" actId="1076"/>
          <ac:spMkLst>
            <pc:docMk/>
            <pc:sldMk cId="1962423966" sldId="313"/>
            <ac:spMk id="2" creationId="{00000000-0000-0000-0000-000000000000}"/>
          </ac:spMkLst>
        </pc:spChg>
        <pc:spChg chg="add del mod">
          <ac:chgData name="Martin, Ian (DLSLtd,RAL,TEC)" userId="115fc887-d2f4-40cb-b8cf-b841e9c05e83" providerId="ADAL" clId="{0EC8E1F1-2F68-4315-A415-4ADCE580F8C8}" dt="2020-10-16T15:30:43.596" v="15793" actId="478"/>
          <ac:spMkLst>
            <pc:docMk/>
            <pc:sldMk cId="1962423966" sldId="313"/>
            <ac:spMk id="4" creationId="{AA1007AD-E018-4A5C-A0DB-D9002729EE25}"/>
          </ac:spMkLst>
        </pc:spChg>
        <pc:spChg chg="mod">
          <ac:chgData name="Martin, Ian (DLSLtd,RAL,TEC)" userId="115fc887-d2f4-40cb-b8cf-b841e9c05e83" providerId="ADAL" clId="{0EC8E1F1-2F68-4315-A415-4ADCE580F8C8}" dt="2020-10-14T13:43:16.171" v="8841" actId="1038"/>
          <ac:spMkLst>
            <pc:docMk/>
            <pc:sldMk cId="1962423966" sldId="313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0EC8E1F1-2F68-4315-A415-4ADCE580F8C8}" dt="2020-10-13T13:33:15.853" v="2605" actId="20577"/>
          <ac:spMkLst>
            <pc:docMk/>
            <pc:sldMk cId="1962423966" sldId="313"/>
            <ac:spMk id="9" creationId="{C0DC771F-4A99-4ED4-9128-DECBF34B48AD}"/>
          </ac:spMkLst>
        </pc:spChg>
        <pc:spChg chg="add mod">
          <ac:chgData name="Martin, Ian (DLSLtd,RAL,TEC)" userId="115fc887-d2f4-40cb-b8cf-b841e9c05e83" providerId="ADAL" clId="{0EC8E1F1-2F68-4315-A415-4ADCE580F8C8}" dt="2020-10-16T15:30:40.357" v="15792" actId="14100"/>
          <ac:spMkLst>
            <pc:docMk/>
            <pc:sldMk cId="1962423966" sldId="313"/>
            <ac:spMk id="12" creationId="{DCDCCA9C-7D2A-4124-9247-EF787AA87011}"/>
          </ac:spMkLst>
        </pc:spChg>
        <pc:picChg chg="add mod">
          <ac:chgData name="Martin, Ian (DLSLtd,RAL,TEC)" userId="115fc887-d2f4-40cb-b8cf-b841e9c05e83" providerId="ADAL" clId="{0EC8E1F1-2F68-4315-A415-4ADCE580F8C8}" dt="2020-10-14T13:42:02.352" v="8792" actId="1035"/>
          <ac:picMkLst>
            <pc:docMk/>
            <pc:sldMk cId="1962423966" sldId="313"/>
            <ac:picMk id="3" creationId="{A9E26FFA-087E-47FF-84F7-55BBB215C383}"/>
          </ac:picMkLst>
        </pc:picChg>
        <pc:picChg chg="add del mod">
          <ac:chgData name="Martin, Ian (DLSLtd,RAL,TEC)" userId="115fc887-d2f4-40cb-b8cf-b841e9c05e83" providerId="ADAL" clId="{0EC8E1F1-2F68-4315-A415-4ADCE580F8C8}" dt="2020-10-13T13:46:32.301" v="2929" actId="478"/>
          <ac:picMkLst>
            <pc:docMk/>
            <pc:sldMk cId="1962423966" sldId="313"/>
            <ac:picMk id="6" creationId="{D20AE1D6-7366-466F-8FAA-1F024DC8676F}"/>
          </ac:picMkLst>
        </pc:picChg>
        <pc:picChg chg="add del">
          <ac:chgData name="Martin, Ian (DLSLtd,RAL,TEC)" userId="115fc887-d2f4-40cb-b8cf-b841e9c05e83" providerId="ADAL" clId="{0EC8E1F1-2F68-4315-A415-4ADCE580F8C8}" dt="2020-10-13T13:46:34.670" v="2930" actId="478"/>
          <ac:picMkLst>
            <pc:docMk/>
            <pc:sldMk cId="1962423966" sldId="313"/>
            <ac:picMk id="7" creationId="{D9CC538A-02B5-4840-BA95-E38C44193E8A}"/>
          </ac:picMkLst>
        </pc:picChg>
        <pc:picChg chg="add del">
          <ac:chgData name="Martin, Ian (DLSLtd,RAL,TEC)" userId="115fc887-d2f4-40cb-b8cf-b841e9c05e83" providerId="ADAL" clId="{0EC8E1F1-2F68-4315-A415-4ADCE580F8C8}" dt="2020-10-13T13:46:37.014" v="2931" actId="478"/>
          <ac:picMkLst>
            <pc:docMk/>
            <pc:sldMk cId="1962423966" sldId="313"/>
            <ac:picMk id="10" creationId="{7DF159E1-A4F9-4C9C-AA57-E2AD84E7DED5}"/>
          </ac:picMkLst>
        </pc:picChg>
        <pc:picChg chg="add mod">
          <ac:chgData name="Martin, Ian (DLSLtd,RAL,TEC)" userId="115fc887-d2f4-40cb-b8cf-b841e9c05e83" providerId="ADAL" clId="{0EC8E1F1-2F68-4315-A415-4ADCE580F8C8}" dt="2020-10-14T13:43:34.270" v="8891" actId="1038"/>
          <ac:picMkLst>
            <pc:docMk/>
            <pc:sldMk cId="1962423966" sldId="313"/>
            <ac:picMk id="11" creationId="{EB34AF27-C001-4B35-BBF8-31E92F00985D}"/>
          </ac:picMkLst>
        </pc:picChg>
      </pc:sldChg>
      <pc:sldChg chg="del">
        <pc:chgData name="Martin, Ian (DLSLtd,RAL,TEC)" userId="115fc887-d2f4-40cb-b8cf-b841e9c05e83" providerId="ADAL" clId="{0EC8E1F1-2F68-4315-A415-4ADCE580F8C8}" dt="2020-10-13T08:17:05.581" v="116" actId="2696"/>
        <pc:sldMkLst>
          <pc:docMk/>
          <pc:sldMk cId="276041919" sldId="314"/>
        </pc:sldMkLst>
      </pc:sldChg>
      <pc:sldChg chg="modSp add del">
        <pc:chgData name="Martin, Ian (DLSLtd,RAL,TEC)" userId="115fc887-d2f4-40cb-b8cf-b841e9c05e83" providerId="ADAL" clId="{0EC8E1F1-2F68-4315-A415-4ADCE580F8C8}" dt="2020-10-16T11:35:34.262" v="13625" actId="2696"/>
        <pc:sldMkLst>
          <pc:docMk/>
          <pc:sldMk cId="1722651531" sldId="314"/>
        </pc:sldMkLst>
        <pc:spChg chg="mod">
          <ac:chgData name="Martin, Ian (DLSLtd,RAL,TEC)" userId="115fc887-d2f4-40cb-b8cf-b841e9c05e83" providerId="ADAL" clId="{0EC8E1F1-2F68-4315-A415-4ADCE580F8C8}" dt="2020-10-13T08:31:19.833" v="801" actId="20577"/>
          <ac:spMkLst>
            <pc:docMk/>
            <pc:sldMk cId="1722651531" sldId="314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0EC8E1F1-2F68-4315-A415-4ADCE580F8C8}" dt="2020-10-13T08:30:50.864" v="772" actId="20577"/>
          <ac:spMkLst>
            <pc:docMk/>
            <pc:sldMk cId="1722651531" sldId="314"/>
            <ac:spMk id="9" creationId="{C0DC771F-4A99-4ED4-9128-DECBF34B48AD}"/>
          </ac:spMkLst>
        </pc:spChg>
      </pc:sldChg>
      <pc:sldChg chg="addSp delSp modSp add ord">
        <pc:chgData name="Martin, Ian (DLSLtd,RAL,TEC)" userId="115fc887-d2f4-40cb-b8cf-b841e9c05e83" providerId="ADAL" clId="{0EC8E1F1-2F68-4315-A415-4ADCE580F8C8}" dt="2020-10-27T07:59:31.451" v="25292" actId="20577"/>
        <pc:sldMkLst>
          <pc:docMk/>
          <pc:sldMk cId="2041365215" sldId="315"/>
        </pc:sldMkLst>
        <pc:spChg chg="del mod">
          <ac:chgData name="Martin, Ian (DLSLtd,RAL,TEC)" userId="115fc887-d2f4-40cb-b8cf-b841e9c05e83" providerId="ADAL" clId="{0EC8E1F1-2F68-4315-A415-4ADCE580F8C8}" dt="2020-10-14T12:58:45.681" v="7843" actId="478"/>
          <ac:spMkLst>
            <pc:docMk/>
            <pc:sldMk cId="2041365215" sldId="315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0EC8E1F1-2F68-4315-A415-4ADCE580F8C8}" dt="2020-10-14T12:58:07.253" v="7842" actId="20577"/>
          <ac:spMkLst>
            <pc:docMk/>
            <pc:sldMk cId="2041365215" sldId="315"/>
            <ac:spMk id="9" creationId="{C0DC771F-4A99-4ED4-9128-DECBF34B48AD}"/>
          </ac:spMkLst>
        </pc:spChg>
        <pc:graphicFrameChg chg="add mod modGraphic">
          <ac:chgData name="Martin, Ian (DLSLtd,RAL,TEC)" userId="115fc887-d2f4-40cb-b8cf-b841e9c05e83" providerId="ADAL" clId="{0EC8E1F1-2F68-4315-A415-4ADCE580F8C8}" dt="2020-10-27T07:59:31.451" v="25292" actId="20577"/>
          <ac:graphicFrameMkLst>
            <pc:docMk/>
            <pc:sldMk cId="2041365215" sldId="315"/>
            <ac:graphicFrameMk id="3" creationId="{FE2FF861-C1E4-4BA8-8BD6-DBB7263DB2AB}"/>
          </ac:graphicFrameMkLst>
        </pc:graphicFrameChg>
      </pc:sldChg>
      <pc:sldChg chg="del">
        <pc:chgData name="Martin, Ian (DLSLtd,RAL,TEC)" userId="115fc887-d2f4-40cb-b8cf-b841e9c05e83" providerId="ADAL" clId="{0EC8E1F1-2F68-4315-A415-4ADCE580F8C8}" dt="2020-10-13T08:17:05.618" v="130" actId="2696"/>
        <pc:sldMkLst>
          <pc:docMk/>
          <pc:sldMk cId="2336810654" sldId="315"/>
        </pc:sldMkLst>
      </pc:sldChg>
      <pc:sldChg chg="addSp delSp modSp add">
        <pc:chgData name="Martin, Ian (DLSLtd,RAL,TEC)" userId="115fc887-d2f4-40cb-b8cf-b841e9c05e83" providerId="ADAL" clId="{0EC8E1F1-2F68-4315-A415-4ADCE580F8C8}" dt="2020-10-20T07:47:32.684" v="17674" actId="20577"/>
        <pc:sldMkLst>
          <pc:docMk/>
          <pc:sldMk cId="1647989161" sldId="316"/>
        </pc:sldMkLst>
        <pc:spChg chg="add del mod">
          <ac:chgData name="Martin, Ian (DLSLtd,RAL,TEC)" userId="115fc887-d2f4-40cb-b8cf-b841e9c05e83" providerId="ADAL" clId="{0EC8E1F1-2F68-4315-A415-4ADCE580F8C8}" dt="2020-10-20T07:42:26.409" v="17506" actId="478"/>
          <ac:spMkLst>
            <pc:docMk/>
            <pc:sldMk cId="1647989161" sldId="316"/>
            <ac:spMk id="6" creationId="{23ACCDCE-9E1E-44FB-BB38-6412AB08FEF3}"/>
          </ac:spMkLst>
        </pc:spChg>
        <pc:spChg chg="del">
          <ac:chgData name="Martin, Ian (DLSLtd,RAL,TEC)" userId="115fc887-d2f4-40cb-b8cf-b841e9c05e83" providerId="ADAL" clId="{0EC8E1F1-2F68-4315-A415-4ADCE580F8C8}" dt="2020-10-20T07:29:27.757" v="17316" actId="478"/>
          <ac:spMkLst>
            <pc:docMk/>
            <pc:sldMk cId="1647989161" sldId="316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0EC8E1F1-2F68-4315-A415-4ADCE580F8C8}" dt="2020-10-16T15:34:28.097" v="16086" actId="20577"/>
          <ac:spMkLst>
            <pc:docMk/>
            <pc:sldMk cId="1647989161" sldId="316"/>
            <ac:spMk id="9" creationId="{C0DC771F-4A99-4ED4-9128-DECBF34B48AD}"/>
          </ac:spMkLst>
        </pc:spChg>
        <pc:spChg chg="del">
          <ac:chgData name="Martin, Ian (DLSLtd,RAL,TEC)" userId="115fc887-d2f4-40cb-b8cf-b841e9c05e83" providerId="ADAL" clId="{0EC8E1F1-2F68-4315-A415-4ADCE580F8C8}" dt="2020-10-20T07:37:25.162" v="17433" actId="478"/>
          <ac:spMkLst>
            <pc:docMk/>
            <pc:sldMk cId="1647989161" sldId="316"/>
            <ac:spMk id="45" creationId="{24783E6B-4CD2-4FB1-BD5F-6BB37D61D926}"/>
          </ac:spMkLst>
        </pc:spChg>
        <pc:spChg chg="mod">
          <ac:chgData name="Martin, Ian (DLSLtd,RAL,TEC)" userId="115fc887-d2f4-40cb-b8cf-b841e9c05e83" providerId="ADAL" clId="{0EC8E1F1-2F68-4315-A415-4ADCE580F8C8}" dt="2020-10-20T07:38:50.932" v="17447" actId="179"/>
          <ac:spMkLst>
            <pc:docMk/>
            <pc:sldMk cId="1647989161" sldId="316"/>
            <ac:spMk id="53" creationId="{A69D0AAF-96E7-43C1-9493-7B24EC577339}"/>
          </ac:spMkLst>
        </pc:spChg>
        <pc:spChg chg="add mod">
          <ac:chgData name="Martin, Ian (DLSLtd,RAL,TEC)" userId="115fc887-d2f4-40cb-b8cf-b841e9c05e83" providerId="ADAL" clId="{0EC8E1F1-2F68-4315-A415-4ADCE580F8C8}" dt="2020-10-20T07:45:27.392" v="17626" actId="115"/>
          <ac:spMkLst>
            <pc:docMk/>
            <pc:sldMk cId="1647989161" sldId="316"/>
            <ac:spMk id="87" creationId="{F47C2589-8A56-4631-A4CA-664CF110C297}"/>
          </ac:spMkLst>
        </pc:spChg>
        <pc:spChg chg="add mod">
          <ac:chgData name="Martin, Ian (DLSLtd,RAL,TEC)" userId="115fc887-d2f4-40cb-b8cf-b841e9c05e83" providerId="ADAL" clId="{0EC8E1F1-2F68-4315-A415-4ADCE580F8C8}" dt="2020-10-20T07:46:28.476" v="17661" actId="1035"/>
          <ac:spMkLst>
            <pc:docMk/>
            <pc:sldMk cId="1647989161" sldId="316"/>
            <ac:spMk id="88" creationId="{D2BA4C36-4777-4DE1-BFDE-D9B7420D6441}"/>
          </ac:spMkLst>
        </pc:spChg>
        <pc:spChg chg="add mod">
          <ac:chgData name="Martin, Ian (DLSLtd,RAL,TEC)" userId="115fc887-d2f4-40cb-b8cf-b841e9c05e83" providerId="ADAL" clId="{0EC8E1F1-2F68-4315-A415-4ADCE580F8C8}" dt="2020-10-20T07:46:28.476" v="17661" actId="1035"/>
          <ac:spMkLst>
            <pc:docMk/>
            <pc:sldMk cId="1647989161" sldId="316"/>
            <ac:spMk id="89" creationId="{FB654B07-DA63-4E01-8266-4A147B6806B4}"/>
          </ac:spMkLst>
        </pc:spChg>
        <pc:spChg chg="add mod">
          <ac:chgData name="Martin, Ian (DLSLtd,RAL,TEC)" userId="115fc887-d2f4-40cb-b8cf-b841e9c05e83" providerId="ADAL" clId="{0EC8E1F1-2F68-4315-A415-4ADCE580F8C8}" dt="2020-10-20T07:47:32.684" v="17674" actId="20577"/>
          <ac:spMkLst>
            <pc:docMk/>
            <pc:sldMk cId="1647989161" sldId="316"/>
            <ac:spMk id="90" creationId="{471493A9-E783-4181-837B-8CF8EE26A476}"/>
          </ac:spMkLst>
        </pc:spChg>
        <pc:grpChg chg="add mod">
          <ac:chgData name="Martin, Ian (DLSLtd,RAL,TEC)" userId="115fc887-d2f4-40cb-b8cf-b841e9c05e83" providerId="ADAL" clId="{0EC8E1F1-2F68-4315-A415-4ADCE580F8C8}" dt="2020-10-20T07:42:49.660" v="17529" actId="1036"/>
          <ac:grpSpMkLst>
            <pc:docMk/>
            <pc:sldMk cId="1647989161" sldId="316"/>
            <ac:grpSpMk id="7" creationId="{3E022E27-4B9A-4FAA-9BC0-3BCE5E23A313}"/>
          </ac:grpSpMkLst>
        </pc:grpChg>
        <pc:grpChg chg="add mod">
          <ac:chgData name="Martin, Ian (DLSLtd,RAL,TEC)" userId="115fc887-d2f4-40cb-b8cf-b841e9c05e83" providerId="ADAL" clId="{0EC8E1F1-2F68-4315-A415-4ADCE580F8C8}" dt="2020-10-20T07:42:49.660" v="17529" actId="1036"/>
          <ac:grpSpMkLst>
            <pc:docMk/>
            <pc:sldMk cId="1647989161" sldId="316"/>
            <ac:grpSpMk id="24" creationId="{A7F45051-5C21-4A80-B59B-E6CA3B324898}"/>
          </ac:grpSpMkLst>
        </pc:grpChg>
        <pc:grpChg chg="add mod">
          <ac:chgData name="Martin, Ian (DLSLtd,RAL,TEC)" userId="115fc887-d2f4-40cb-b8cf-b841e9c05e83" providerId="ADAL" clId="{0EC8E1F1-2F68-4315-A415-4ADCE580F8C8}" dt="2020-10-20T07:46:28.476" v="17661" actId="1035"/>
          <ac:grpSpMkLst>
            <pc:docMk/>
            <pc:sldMk cId="1647989161" sldId="316"/>
            <ac:grpSpMk id="35" creationId="{851486EA-5C97-432F-897D-67B19D27FA1E}"/>
          </ac:grpSpMkLst>
        </pc:grpChg>
        <pc:picChg chg="add del">
          <ac:chgData name="Martin, Ian (DLSLtd,RAL,TEC)" userId="115fc887-d2f4-40cb-b8cf-b841e9c05e83" providerId="ADAL" clId="{0EC8E1F1-2F68-4315-A415-4ADCE580F8C8}" dt="2020-10-20T07:41:56.792" v="17500"/>
          <ac:picMkLst>
            <pc:docMk/>
            <pc:sldMk cId="1647989161" sldId="316"/>
            <ac:picMk id="3" creationId="{829B79C9-D906-4519-A11C-B17E39E462F3}"/>
          </ac:picMkLst>
        </pc:picChg>
        <pc:picChg chg="add mod">
          <ac:chgData name="Martin, Ian (DLSLtd,RAL,TEC)" userId="115fc887-d2f4-40cb-b8cf-b841e9c05e83" providerId="ADAL" clId="{0EC8E1F1-2F68-4315-A415-4ADCE580F8C8}" dt="2020-10-20T07:46:28.476" v="17661" actId="1035"/>
          <ac:picMkLst>
            <pc:docMk/>
            <pc:sldMk cId="1647989161" sldId="316"/>
            <ac:picMk id="86" creationId="{A9BD23F4-7813-434C-B6FE-B76BEAD001A8}"/>
          </ac:picMkLst>
        </pc:picChg>
      </pc:sldChg>
      <pc:sldChg chg="del">
        <pc:chgData name="Martin, Ian (DLSLtd,RAL,TEC)" userId="115fc887-d2f4-40cb-b8cf-b841e9c05e83" providerId="ADAL" clId="{0EC8E1F1-2F68-4315-A415-4ADCE580F8C8}" dt="2020-10-13T08:17:05.612" v="128" actId="2696"/>
        <pc:sldMkLst>
          <pc:docMk/>
          <pc:sldMk cId="2013364911" sldId="316"/>
        </pc:sldMkLst>
      </pc:sldChg>
      <pc:sldChg chg="modSp add del">
        <pc:chgData name="Martin, Ian (DLSLtd,RAL,TEC)" userId="115fc887-d2f4-40cb-b8cf-b841e9c05e83" providerId="ADAL" clId="{0EC8E1F1-2F68-4315-A415-4ADCE580F8C8}" dt="2020-10-16T15:22:38.806" v="15673" actId="2696"/>
        <pc:sldMkLst>
          <pc:docMk/>
          <pc:sldMk cId="3689431128" sldId="316"/>
        </pc:sldMkLst>
        <pc:spChg chg="mod">
          <ac:chgData name="Martin, Ian (DLSLtd,RAL,TEC)" userId="115fc887-d2f4-40cb-b8cf-b841e9c05e83" providerId="ADAL" clId="{0EC8E1F1-2F68-4315-A415-4ADCE580F8C8}" dt="2020-10-13T08:35:02.413" v="947" actId="20577"/>
          <ac:spMkLst>
            <pc:docMk/>
            <pc:sldMk cId="3689431128" sldId="316"/>
            <ac:spMk id="8" creationId="{264473B7-FE33-4C10-BFAF-B5C03E2ADAF6}"/>
          </ac:spMkLst>
        </pc:spChg>
      </pc:sldChg>
      <pc:sldChg chg="modSp add del">
        <pc:chgData name="Martin, Ian (DLSLtd,RAL,TEC)" userId="115fc887-d2f4-40cb-b8cf-b841e9c05e83" providerId="ADAL" clId="{0EC8E1F1-2F68-4315-A415-4ADCE580F8C8}" dt="2020-10-13T14:47:58.898" v="4473" actId="2696"/>
        <pc:sldMkLst>
          <pc:docMk/>
          <pc:sldMk cId="778760228" sldId="317"/>
        </pc:sldMkLst>
        <pc:spChg chg="mod">
          <ac:chgData name="Martin, Ian (DLSLtd,RAL,TEC)" userId="115fc887-d2f4-40cb-b8cf-b841e9c05e83" providerId="ADAL" clId="{0EC8E1F1-2F68-4315-A415-4ADCE580F8C8}" dt="2020-10-13T08:35:28.959" v="986" actId="20577"/>
          <ac:spMkLst>
            <pc:docMk/>
            <pc:sldMk cId="778760228" sldId="317"/>
            <ac:spMk id="8" creationId="{264473B7-FE33-4C10-BFAF-B5C03E2ADAF6}"/>
          </ac:spMkLst>
        </pc:spChg>
      </pc:sldChg>
      <pc:sldChg chg="del">
        <pc:chgData name="Martin, Ian (DLSLtd,RAL,TEC)" userId="115fc887-d2f4-40cb-b8cf-b841e9c05e83" providerId="ADAL" clId="{0EC8E1F1-2F68-4315-A415-4ADCE580F8C8}" dt="2020-10-13T08:17:05.596" v="124" actId="2696"/>
        <pc:sldMkLst>
          <pc:docMk/>
          <pc:sldMk cId="2337608953" sldId="317"/>
        </pc:sldMkLst>
      </pc:sldChg>
      <pc:sldChg chg="addSp delSp modSp add">
        <pc:chgData name="Martin, Ian (DLSLtd,RAL,TEC)" userId="115fc887-d2f4-40cb-b8cf-b841e9c05e83" providerId="ADAL" clId="{0EC8E1F1-2F68-4315-A415-4ADCE580F8C8}" dt="2020-10-22T15:33:13.923" v="25225" actId="20577"/>
        <pc:sldMkLst>
          <pc:docMk/>
          <pc:sldMk cId="2318641748" sldId="318"/>
        </pc:sldMkLst>
        <pc:spChg chg="mod">
          <ac:chgData name="Martin, Ian (DLSLtd,RAL,TEC)" userId="115fc887-d2f4-40cb-b8cf-b841e9c05e83" providerId="ADAL" clId="{0EC8E1F1-2F68-4315-A415-4ADCE580F8C8}" dt="2020-10-22T15:33:13.923" v="25225" actId="20577"/>
          <ac:spMkLst>
            <pc:docMk/>
            <pc:sldMk cId="2318641748" sldId="318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0EC8E1F1-2F68-4315-A415-4ADCE580F8C8}" dt="2020-10-13T08:36:19.123" v="996" actId="20577"/>
          <ac:spMkLst>
            <pc:docMk/>
            <pc:sldMk cId="2318641748" sldId="318"/>
            <ac:spMk id="9" creationId="{C0DC771F-4A99-4ED4-9128-DECBF34B48AD}"/>
          </ac:spMkLst>
        </pc:spChg>
        <pc:spChg chg="add mod">
          <ac:chgData name="Martin, Ian (DLSLtd,RAL,TEC)" userId="115fc887-d2f4-40cb-b8cf-b841e9c05e83" providerId="ADAL" clId="{0EC8E1F1-2F68-4315-A415-4ADCE580F8C8}" dt="2020-10-19T15:06:24.216" v="16996" actId="1076"/>
          <ac:spMkLst>
            <pc:docMk/>
            <pc:sldMk cId="2318641748" sldId="318"/>
            <ac:spMk id="11" creationId="{EF2CA3CC-D6C4-4326-A7A8-C3B94A882223}"/>
          </ac:spMkLst>
        </pc:spChg>
        <pc:spChg chg="add mod">
          <ac:chgData name="Martin, Ian (DLSLtd,RAL,TEC)" userId="115fc887-d2f4-40cb-b8cf-b841e9c05e83" providerId="ADAL" clId="{0EC8E1F1-2F68-4315-A415-4ADCE580F8C8}" dt="2020-10-19T15:07:13.116" v="17008" actId="1076"/>
          <ac:spMkLst>
            <pc:docMk/>
            <pc:sldMk cId="2318641748" sldId="318"/>
            <ac:spMk id="12" creationId="{DA5B19EE-C1DF-4442-A21F-6E7026A0B239}"/>
          </ac:spMkLst>
        </pc:spChg>
        <pc:spChg chg="add mod">
          <ac:chgData name="Martin, Ian (DLSLtd,RAL,TEC)" userId="115fc887-d2f4-40cb-b8cf-b841e9c05e83" providerId="ADAL" clId="{0EC8E1F1-2F68-4315-A415-4ADCE580F8C8}" dt="2020-10-19T15:29:35.573" v="17306" actId="14100"/>
          <ac:spMkLst>
            <pc:docMk/>
            <pc:sldMk cId="2318641748" sldId="318"/>
            <ac:spMk id="13" creationId="{7E97A551-725F-4559-B998-762D5456FBE1}"/>
          </ac:spMkLst>
        </pc:spChg>
        <pc:spChg chg="add mod">
          <ac:chgData name="Martin, Ian (DLSLtd,RAL,TEC)" userId="115fc887-d2f4-40cb-b8cf-b841e9c05e83" providerId="ADAL" clId="{0EC8E1F1-2F68-4315-A415-4ADCE580F8C8}" dt="2020-10-19T15:27:59.090" v="17143" actId="1076"/>
          <ac:spMkLst>
            <pc:docMk/>
            <pc:sldMk cId="2318641748" sldId="318"/>
            <ac:spMk id="23" creationId="{06AEB8A2-3F99-4F34-B281-A3F806E5AF08}"/>
          </ac:spMkLst>
        </pc:spChg>
        <pc:spChg chg="add mod">
          <ac:chgData name="Martin, Ian (DLSLtd,RAL,TEC)" userId="115fc887-d2f4-40cb-b8cf-b841e9c05e83" providerId="ADAL" clId="{0EC8E1F1-2F68-4315-A415-4ADCE580F8C8}" dt="2020-10-19T15:28:32.422" v="17165" actId="1076"/>
          <ac:spMkLst>
            <pc:docMk/>
            <pc:sldMk cId="2318641748" sldId="318"/>
            <ac:spMk id="24" creationId="{4F41D00E-0F08-4407-BD2E-8E06B1929D9D}"/>
          </ac:spMkLst>
        </pc:spChg>
        <pc:picChg chg="add mod ord">
          <ac:chgData name="Martin, Ian (DLSLtd,RAL,TEC)" userId="115fc887-d2f4-40cb-b8cf-b841e9c05e83" providerId="ADAL" clId="{0EC8E1F1-2F68-4315-A415-4ADCE580F8C8}" dt="2020-10-22T08:28:34.271" v="24999" actId="14100"/>
          <ac:picMkLst>
            <pc:docMk/>
            <pc:sldMk cId="2318641748" sldId="318"/>
            <ac:picMk id="4" creationId="{5B036D28-1F8A-4548-9416-828E4A1EBDE9}"/>
          </ac:picMkLst>
        </pc:picChg>
        <pc:picChg chg="add del mod modCrop">
          <ac:chgData name="Martin, Ian (DLSLtd,RAL,TEC)" userId="115fc887-d2f4-40cb-b8cf-b841e9c05e83" providerId="ADAL" clId="{0EC8E1F1-2F68-4315-A415-4ADCE580F8C8}" dt="2020-10-19T15:18:12.758" v="17045" actId="478"/>
          <ac:picMkLst>
            <pc:docMk/>
            <pc:sldMk cId="2318641748" sldId="318"/>
            <ac:picMk id="4" creationId="{7ABD335E-D7DF-4957-B4A8-804F6C6C77C4}"/>
          </ac:picMkLst>
        </pc:picChg>
        <pc:picChg chg="add del mod">
          <ac:chgData name="Martin, Ian (DLSLtd,RAL,TEC)" userId="115fc887-d2f4-40cb-b8cf-b841e9c05e83" providerId="ADAL" clId="{0EC8E1F1-2F68-4315-A415-4ADCE580F8C8}" dt="2020-10-19T14:49:27.671" v="16850" actId="478"/>
          <ac:picMkLst>
            <pc:docMk/>
            <pc:sldMk cId="2318641748" sldId="318"/>
            <ac:picMk id="6" creationId="{9C2B798A-5C92-405B-814C-D84CC746FA46}"/>
          </ac:picMkLst>
        </pc:picChg>
        <pc:picChg chg="add del mod">
          <ac:chgData name="Martin, Ian (DLSLtd,RAL,TEC)" userId="115fc887-d2f4-40cb-b8cf-b841e9c05e83" providerId="ADAL" clId="{0EC8E1F1-2F68-4315-A415-4ADCE580F8C8}" dt="2020-10-22T08:27:51.471" v="24956" actId="478"/>
          <ac:picMkLst>
            <pc:docMk/>
            <pc:sldMk cId="2318641748" sldId="318"/>
            <ac:picMk id="10" creationId="{7C542132-7964-4978-9030-9C3D964D908A}"/>
          </ac:picMkLst>
        </pc:picChg>
        <pc:picChg chg="add del mod">
          <ac:chgData name="Martin, Ian (DLSLtd,RAL,TEC)" userId="115fc887-d2f4-40cb-b8cf-b841e9c05e83" providerId="ADAL" clId="{0EC8E1F1-2F68-4315-A415-4ADCE580F8C8}" dt="2020-10-19T15:17:48.244" v="17040" actId="478"/>
          <ac:picMkLst>
            <pc:docMk/>
            <pc:sldMk cId="2318641748" sldId="318"/>
            <ac:picMk id="15" creationId="{26F37BEE-942A-47F6-BC2A-5998FF51D9D5}"/>
          </ac:picMkLst>
        </pc:picChg>
        <pc:picChg chg="add mod">
          <ac:chgData name="Martin, Ian (DLSLtd,RAL,TEC)" userId="115fc887-d2f4-40cb-b8cf-b841e9c05e83" providerId="ADAL" clId="{0EC8E1F1-2F68-4315-A415-4ADCE580F8C8}" dt="2020-10-19T15:27:53.552" v="17142" actId="1076"/>
          <ac:picMkLst>
            <pc:docMk/>
            <pc:sldMk cId="2318641748" sldId="318"/>
            <ac:picMk id="17" creationId="{7454ADA1-7646-4874-946E-45EC6C41BCD8}"/>
          </ac:picMkLst>
        </pc:picChg>
        <pc:cxnChg chg="add mod">
          <ac:chgData name="Martin, Ian (DLSLtd,RAL,TEC)" userId="115fc887-d2f4-40cb-b8cf-b841e9c05e83" providerId="ADAL" clId="{0EC8E1F1-2F68-4315-A415-4ADCE580F8C8}" dt="2020-10-19T15:26:42.761" v="17058" actId="1036"/>
          <ac:cxnSpMkLst>
            <pc:docMk/>
            <pc:sldMk cId="2318641748" sldId="318"/>
            <ac:cxnSpMk id="19" creationId="{F41FE940-6CA7-40C1-B910-76F499A3AE10}"/>
          </ac:cxnSpMkLst>
        </pc:cxnChg>
        <pc:cxnChg chg="add mod">
          <ac:chgData name="Martin, Ian (DLSLtd,RAL,TEC)" userId="115fc887-d2f4-40cb-b8cf-b841e9c05e83" providerId="ADAL" clId="{0EC8E1F1-2F68-4315-A415-4ADCE580F8C8}" dt="2020-10-19T15:26:55.552" v="17110" actId="1038"/>
          <ac:cxnSpMkLst>
            <pc:docMk/>
            <pc:sldMk cId="2318641748" sldId="318"/>
            <ac:cxnSpMk id="20" creationId="{7583A4E8-A5BB-4985-917F-6CEA471C7AA1}"/>
          </ac:cxnSpMkLst>
        </pc:cxnChg>
        <pc:cxnChg chg="add mod">
          <ac:chgData name="Martin, Ian (DLSLtd,RAL,TEC)" userId="115fc887-d2f4-40cb-b8cf-b841e9c05e83" providerId="ADAL" clId="{0EC8E1F1-2F68-4315-A415-4ADCE580F8C8}" dt="2020-10-19T15:27:16.560" v="17113" actId="692"/>
          <ac:cxnSpMkLst>
            <pc:docMk/>
            <pc:sldMk cId="2318641748" sldId="318"/>
            <ac:cxnSpMk id="22" creationId="{FC18AD84-EFC2-4DCE-9396-F31F886D2F2F}"/>
          </ac:cxnSpMkLst>
        </pc:cxnChg>
        <pc:cxnChg chg="add mod">
          <ac:chgData name="Martin, Ian (DLSLtd,RAL,TEC)" userId="115fc887-d2f4-40cb-b8cf-b841e9c05e83" providerId="ADAL" clId="{0EC8E1F1-2F68-4315-A415-4ADCE580F8C8}" dt="2020-10-19T15:28:47.921" v="17174" actId="1036"/>
          <ac:cxnSpMkLst>
            <pc:docMk/>
            <pc:sldMk cId="2318641748" sldId="318"/>
            <ac:cxnSpMk id="26" creationId="{006413CD-5FFF-4CA3-A0F7-B62A015B0C2E}"/>
          </ac:cxnSpMkLst>
        </pc:cxnChg>
        <pc:cxnChg chg="add mod">
          <ac:chgData name="Martin, Ian (DLSLtd,RAL,TEC)" userId="115fc887-d2f4-40cb-b8cf-b841e9c05e83" providerId="ADAL" clId="{0EC8E1F1-2F68-4315-A415-4ADCE580F8C8}" dt="2020-10-22T08:28:58.680" v="25000" actId="14100"/>
          <ac:cxnSpMkLst>
            <pc:docMk/>
            <pc:sldMk cId="2318641748" sldId="318"/>
            <ac:cxnSpMk id="27" creationId="{E6AF3851-3C2F-4083-8A6C-528AF5707ADE}"/>
          </ac:cxnSpMkLst>
        </pc:cxnChg>
        <pc:cxnChg chg="add mod">
          <ac:chgData name="Martin, Ian (DLSLtd,RAL,TEC)" userId="115fc887-d2f4-40cb-b8cf-b841e9c05e83" providerId="ADAL" clId="{0EC8E1F1-2F68-4315-A415-4ADCE580F8C8}" dt="2020-10-19T15:29:42.843" v="17311" actId="1035"/>
          <ac:cxnSpMkLst>
            <pc:docMk/>
            <pc:sldMk cId="2318641748" sldId="318"/>
            <ac:cxnSpMk id="29" creationId="{A82D4954-3C91-44AE-BC24-1AA535511696}"/>
          </ac:cxnSpMkLst>
        </pc:cxnChg>
        <pc:cxnChg chg="add mod">
          <ac:chgData name="Martin, Ian (DLSLtd,RAL,TEC)" userId="115fc887-d2f4-40cb-b8cf-b841e9c05e83" providerId="ADAL" clId="{0EC8E1F1-2F68-4315-A415-4ADCE580F8C8}" dt="2020-10-22T08:29:04.210" v="25008" actId="1037"/>
          <ac:cxnSpMkLst>
            <pc:docMk/>
            <pc:sldMk cId="2318641748" sldId="318"/>
            <ac:cxnSpMk id="32" creationId="{C6D3E336-4A0E-42B2-AEA1-7EF6C3839742}"/>
          </ac:cxnSpMkLst>
        </pc:cxnChg>
      </pc:sldChg>
      <pc:sldChg chg="addSp delSp modSp add ord">
        <pc:chgData name="Martin, Ian (DLSLtd,RAL,TEC)" userId="115fc887-d2f4-40cb-b8cf-b841e9c05e83" providerId="ADAL" clId="{0EC8E1F1-2F68-4315-A415-4ADCE580F8C8}" dt="2020-10-27T07:59:11.662" v="25290" actId="20577"/>
        <pc:sldMkLst>
          <pc:docMk/>
          <pc:sldMk cId="266369948" sldId="319"/>
        </pc:sldMkLst>
        <pc:spChg chg="mod">
          <ac:chgData name="Martin, Ian (DLSLtd,RAL,TEC)" userId="115fc887-d2f4-40cb-b8cf-b841e9c05e83" providerId="ADAL" clId="{0EC8E1F1-2F68-4315-A415-4ADCE580F8C8}" dt="2020-10-27T07:59:04.668" v="25288" actId="20577"/>
          <ac:spMkLst>
            <pc:docMk/>
            <pc:sldMk cId="266369948" sldId="319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0EC8E1F1-2F68-4315-A415-4ADCE580F8C8}" dt="2020-10-20T08:10:42.392" v="17791" actId="20577"/>
          <ac:spMkLst>
            <pc:docMk/>
            <pc:sldMk cId="266369948" sldId="319"/>
            <ac:spMk id="9" creationId="{C0DC771F-4A99-4ED4-9128-DECBF34B48AD}"/>
          </ac:spMkLst>
        </pc:spChg>
        <pc:spChg chg="add mod">
          <ac:chgData name="Martin, Ian (DLSLtd,RAL,TEC)" userId="115fc887-d2f4-40cb-b8cf-b841e9c05e83" providerId="ADAL" clId="{0EC8E1F1-2F68-4315-A415-4ADCE580F8C8}" dt="2020-10-20T14:15:59.545" v="23001" actId="14100"/>
          <ac:spMkLst>
            <pc:docMk/>
            <pc:sldMk cId="266369948" sldId="319"/>
            <ac:spMk id="14" creationId="{B427A9F9-F77F-4B72-BF84-7482EEFAD7F1}"/>
          </ac:spMkLst>
        </pc:spChg>
        <pc:spChg chg="mod topLvl">
          <ac:chgData name="Martin, Ian (DLSLtd,RAL,TEC)" userId="115fc887-d2f4-40cb-b8cf-b841e9c05e83" providerId="ADAL" clId="{0EC8E1F1-2F68-4315-A415-4ADCE580F8C8}" dt="2020-10-21T11:38:18.807" v="24757" actId="164"/>
          <ac:spMkLst>
            <pc:docMk/>
            <pc:sldMk cId="266369948" sldId="319"/>
            <ac:spMk id="15" creationId="{3E801E2A-B720-43DA-9D11-468732909457}"/>
          </ac:spMkLst>
        </pc:spChg>
        <pc:spChg chg="mod topLvl">
          <ac:chgData name="Martin, Ian (DLSLtd,RAL,TEC)" userId="115fc887-d2f4-40cb-b8cf-b841e9c05e83" providerId="ADAL" clId="{0EC8E1F1-2F68-4315-A415-4ADCE580F8C8}" dt="2020-10-21T11:38:18.807" v="24757" actId="164"/>
          <ac:spMkLst>
            <pc:docMk/>
            <pc:sldMk cId="266369948" sldId="319"/>
            <ac:spMk id="16" creationId="{29D6BF1D-0C07-4BA5-8D54-1DCFD483A5D5}"/>
          </ac:spMkLst>
        </pc:spChg>
        <pc:spChg chg="mod topLvl">
          <ac:chgData name="Martin, Ian (DLSLtd,RAL,TEC)" userId="115fc887-d2f4-40cb-b8cf-b841e9c05e83" providerId="ADAL" clId="{0EC8E1F1-2F68-4315-A415-4ADCE580F8C8}" dt="2020-10-21T11:38:18.807" v="24757" actId="164"/>
          <ac:spMkLst>
            <pc:docMk/>
            <pc:sldMk cId="266369948" sldId="319"/>
            <ac:spMk id="17" creationId="{11D82AFE-34AB-4967-A178-94052F3488D8}"/>
          </ac:spMkLst>
        </pc:spChg>
        <pc:spChg chg="mod">
          <ac:chgData name="Martin, Ian (DLSLtd,RAL,TEC)" userId="115fc887-d2f4-40cb-b8cf-b841e9c05e83" providerId="ADAL" clId="{0EC8E1F1-2F68-4315-A415-4ADCE580F8C8}" dt="2020-10-21T11:36:39.900" v="24675" actId="14100"/>
          <ac:spMkLst>
            <pc:docMk/>
            <pc:sldMk cId="266369948" sldId="319"/>
            <ac:spMk id="18" creationId="{3E43B0E1-D46A-4E57-8C80-FDBDD2717D73}"/>
          </ac:spMkLst>
        </pc:spChg>
        <pc:spChg chg="mod">
          <ac:chgData name="Martin, Ian (DLSLtd,RAL,TEC)" userId="115fc887-d2f4-40cb-b8cf-b841e9c05e83" providerId="ADAL" clId="{0EC8E1F1-2F68-4315-A415-4ADCE580F8C8}" dt="2020-10-21T11:36:18.140" v="24671" actId="14100"/>
          <ac:spMkLst>
            <pc:docMk/>
            <pc:sldMk cId="266369948" sldId="319"/>
            <ac:spMk id="19" creationId="{B1BC9367-6AAA-4D91-A3B0-4D6142141D84}"/>
          </ac:spMkLst>
        </pc:spChg>
        <pc:spChg chg="mod">
          <ac:chgData name="Martin, Ian (DLSLtd,RAL,TEC)" userId="115fc887-d2f4-40cb-b8cf-b841e9c05e83" providerId="ADAL" clId="{0EC8E1F1-2F68-4315-A415-4ADCE580F8C8}" dt="2020-10-27T07:59:11.662" v="25290" actId="20577"/>
          <ac:spMkLst>
            <pc:docMk/>
            <pc:sldMk cId="266369948" sldId="319"/>
            <ac:spMk id="20" creationId="{8E80B37F-9AAD-4545-94F2-786C30C5F3A4}"/>
          </ac:spMkLst>
        </pc:spChg>
        <pc:grpChg chg="add mod">
          <ac:chgData name="Martin, Ian (DLSLtd,RAL,TEC)" userId="115fc887-d2f4-40cb-b8cf-b841e9c05e83" providerId="ADAL" clId="{0EC8E1F1-2F68-4315-A415-4ADCE580F8C8}" dt="2020-10-21T11:38:18.807" v="24757" actId="164"/>
          <ac:grpSpMkLst>
            <pc:docMk/>
            <pc:sldMk cId="266369948" sldId="319"/>
            <ac:grpSpMk id="3" creationId="{88F17DA4-B828-4DD6-A7D6-E94CE0383A52}"/>
          </ac:grpSpMkLst>
        </pc:grpChg>
        <pc:grpChg chg="add del mod">
          <ac:chgData name="Martin, Ian (DLSLtd,RAL,TEC)" userId="115fc887-d2f4-40cb-b8cf-b841e9c05e83" providerId="ADAL" clId="{0EC8E1F1-2F68-4315-A415-4ADCE580F8C8}" dt="2020-10-21T11:34:54.015" v="24583" actId="165"/>
          <ac:grpSpMkLst>
            <pc:docMk/>
            <pc:sldMk cId="266369948" sldId="319"/>
            <ac:grpSpMk id="10" creationId="{F11FC5C5-0748-44A7-AB37-9A92A259B8CA}"/>
          </ac:grpSpMkLst>
        </pc:grpChg>
        <pc:grpChg chg="mod topLvl">
          <ac:chgData name="Martin, Ian (DLSLtd,RAL,TEC)" userId="115fc887-d2f4-40cb-b8cf-b841e9c05e83" providerId="ADAL" clId="{0EC8E1F1-2F68-4315-A415-4ADCE580F8C8}" dt="2020-10-21T11:38:18.807" v="24757" actId="164"/>
          <ac:grpSpMkLst>
            <pc:docMk/>
            <pc:sldMk cId="266369948" sldId="319"/>
            <ac:grpSpMk id="13" creationId="{D53EB093-AA11-462D-AB8F-8B3F1549DD16}"/>
          </ac:grpSpMkLst>
        </pc:grpChg>
        <pc:picChg chg="add mod">
          <ac:chgData name="Martin, Ian (DLSLtd,RAL,TEC)" userId="115fc887-d2f4-40cb-b8cf-b841e9c05e83" providerId="ADAL" clId="{0EC8E1F1-2F68-4315-A415-4ADCE580F8C8}" dt="2020-10-21T11:38:00.773" v="24756" actId="1076"/>
          <ac:picMkLst>
            <pc:docMk/>
            <pc:sldMk cId="266369948" sldId="319"/>
            <ac:picMk id="4" creationId="{394BA6C8-0702-4031-AF87-C2013219452E}"/>
          </ac:picMkLst>
        </pc:picChg>
        <pc:picChg chg="add del mod">
          <ac:chgData name="Martin, Ian (DLSLtd,RAL,TEC)" userId="115fc887-d2f4-40cb-b8cf-b841e9c05e83" providerId="ADAL" clId="{0EC8E1F1-2F68-4315-A415-4ADCE580F8C8}" dt="2020-10-20T09:24:27.124" v="19156" actId="478"/>
          <ac:picMkLst>
            <pc:docMk/>
            <pc:sldMk cId="266369948" sldId="319"/>
            <ac:picMk id="6" creationId="{1122D211-25AF-4064-AE59-DB93AAA62C53}"/>
          </ac:picMkLst>
        </pc:picChg>
        <pc:picChg chg="add del mod">
          <ac:chgData name="Martin, Ian (DLSLtd,RAL,TEC)" userId="115fc887-d2f4-40cb-b8cf-b841e9c05e83" providerId="ADAL" clId="{0EC8E1F1-2F68-4315-A415-4ADCE580F8C8}" dt="2020-10-20T09:24:25.445" v="19155" actId="478"/>
          <ac:picMkLst>
            <pc:docMk/>
            <pc:sldMk cId="266369948" sldId="319"/>
            <ac:picMk id="7" creationId="{0D5B277E-99C7-4934-B9CF-1AD0559FC418}"/>
          </ac:picMkLst>
        </pc:picChg>
        <pc:picChg chg="add del">
          <ac:chgData name="Martin, Ian (DLSLtd,RAL,TEC)" userId="115fc887-d2f4-40cb-b8cf-b841e9c05e83" providerId="ADAL" clId="{0EC8E1F1-2F68-4315-A415-4ADCE580F8C8}" dt="2020-10-20T08:10:06.743" v="17789" actId="478"/>
          <ac:picMkLst>
            <pc:docMk/>
            <pc:sldMk cId="266369948" sldId="319"/>
            <ac:picMk id="10" creationId="{A335E48F-72DD-44D6-9F3F-CD98749B1F43}"/>
          </ac:picMkLst>
        </pc:picChg>
        <pc:picChg chg="add del mod">
          <ac:chgData name="Martin, Ian (DLSLtd,RAL,TEC)" userId="115fc887-d2f4-40cb-b8cf-b841e9c05e83" providerId="ADAL" clId="{0EC8E1F1-2F68-4315-A415-4ADCE580F8C8}" dt="2020-10-20T08:10:04.917" v="17788" actId="478"/>
          <ac:picMkLst>
            <pc:docMk/>
            <pc:sldMk cId="266369948" sldId="319"/>
            <ac:picMk id="11" creationId="{50E7329E-398E-43F4-9F87-F5DB378055EF}"/>
          </ac:picMkLst>
        </pc:picChg>
        <pc:picChg chg="mod topLvl">
          <ac:chgData name="Martin, Ian (DLSLtd,RAL,TEC)" userId="115fc887-d2f4-40cb-b8cf-b841e9c05e83" providerId="ADAL" clId="{0EC8E1F1-2F68-4315-A415-4ADCE580F8C8}" dt="2020-10-21T11:38:18.807" v="24757" actId="164"/>
          <ac:picMkLst>
            <pc:docMk/>
            <pc:sldMk cId="266369948" sldId="319"/>
            <ac:picMk id="11" creationId="{61EDE381-EC17-46EF-83E2-4C0667DB2FF1}"/>
          </ac:picMkLst>
        </pc:picChg>
        <pc:picChg chg="add mod">
          <ac:chgData name="Martin, Ian (DLSLtd,RAL,TEC)" userId="115fc887-d2f4-40cb-b8cf-b841e9c05e83" providerId="ADAL" clId="{0EC8E1F1-2F68-4315-A415-4ADCE580F8C8}" dt="2020-10-21T16:07:44.617" v="24762" actId="1038"/>
          <ac:picMkLst>
            <pc:docMk/>
            <pc:sldMk cId="266369948" sldId="319"/>
            <ac:picMk id="12" creationId="{E90373FA-039B-4ACC-A68B-B2CCFB98360A}"/>
          </ac:picMkLst>
        </pc:picChg>
        <pc:picChg chg="add del mod">
          <ac:chgData name="Martin, Ian (DLSLtd,RAL,TEC)" userId="115fc887-d2f4-40cb-b8cf-b841e9c05e83" providerId="ADAL" clId="{0EC8E1F1-2F68-4315-A415-4ADCE580F8C8}" dt="2020-10-20T09:24:22.561" v="19154" actId="478"/>
          <ac:picMkLst>
            <pc:docMk/>
            <pc:sldMk cId="266369948" sldId="319"/>
            <ac:picMk id="13" creationId="{5C4F5D44-635B-4A62-9B21-34F6B079519D}"/>
          </ac:picMkLst>
        </pc:picChg>
      </pc:sldChg>
      <pc:sldChg chg="modSp add del">
        <pc:chgData name="Martin, Ian (DLSLtd,RAL,TEC)" userId="115fc887-d2f4-40cb-b8cf-b841e9c05e83" providerId="ADAL" clId="{0EC8E1F1-2F68-4315-A415-4ADCE580F8C8}" dt="2020-10-13T09:27:46.882" v="1614" actId="2696"/>
        <pc:sldMkLst>
          <pc:docMk/>
          <pc:sldMk cId="392860585" sldId="319"/>
        </pc:sldMkLst>
        <pc:spChg chg="mod">
          <ac:chgData name="Martin, Ian (DLSLtd,RAL,TEC)" userId="115fc887-d2f4-40cb-b8cf-b841e9c05e83" providerId="ADAL" clId="{0EC8E1F1-2F68-4315-A415-4ADCE580F8C8}" dt="2020-10-13T08:37:56.916" v="1161" actId="20577"/>
          <ac:spMkLst>
            <pc:docMk/>
            <pc:sldMk cId="392860585" sldId="319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0EC8E1F1-2F68-4315-A415-4ADCE580F8C8}" dt="2020-10-13T08:38:09.898" v="1162" actId="20577"/>
          <ac:spMkLst>
            <pc:docMk/>
            <pc:sldMk cId="392860585" sldId="319"/>
            <ac:spMk id="9" creationId="{C0DC771F-4A99-4ED4-9128-DECBF34B48AD}"/>
          </ac:spMkLst>
        </pc:spChg>
      </pc:sldChg>
      <pc:sldChg chg="addSp delSp modSp add ord">
        <pc:chgData name="Martin, Ian (DLSLtd,RAL,TEC)" userId="115fc887-d2f4-40cb-b8cf-b841e9c05e83" providerId="ADAL" clId="{0EC8E1F1-2F68-4315-A415-4ADCE580F8C8}" dt="2020-10-27T07:57:36.853" v="25261" actId="20577"/>
        <pc:sldMkLst>
          <pc:docMk/>
          <pc:sldMk cId="353230581" sldId="320"/>
        </pc:sldMkLst>
        <pc:spChg chg="add del">
          <ac:chgData name="Martin, Ian (DLSLtd,RAL,TEC)" userId="115fc887-d2f4-40cb-b8cf-b841e9c05e83" providerId="ADAL" clId="{0EC8E1F1-2F68-4315-A415-4ADCE580F8C8}" dt="2020-10-20T09:53:00.458" v="19856" actId="478"/>
          <ac:spMkLst>
            <pc:docMk/>
            <pc:sldMk cId="353230581" sldId="320"/>
            <ac:spMk id="3" creationId="{55A5FD24-4167-4F13-8953-EFEBFE9F4B47}"/>
          </ac:spMkLst>
        </pc:spChg>
        <pc:spChg chg="add mod">
          <ac:chgData name="Martin, Ian (DLSLtd,RAL,TEC)" userId="115fc887-d2f4-40cb-b8cf-b841e9c05e83" providerId="ADAL" clId="{0EC8E1F1-2F68-4315-A415-4ADCE580F8C8}" dt="2020-10-20T10:06:08.858" v="20120" actId="164"/>
          <ac:spMkLst>
            <pc:docMk/>
            <pc:sldMk cId="353230581" sldId="320"/>
            <ac:spMk id="4" creationId="{911E762B-D6EE-491A-ACC4-A1666A7E6C2E}"/>
          </ac:spMkLst>
        </pc:spChg>
        <pc:spChg chg="del mod">
          <ac:chgData name="Martin, Ian (DLSLtd,RAL,TEC)" userId="115fc887-d2f4-40cb-b8cf-b841e9c05e83" providerId="ADAL" clId="{0EC8E1F1-2F68-4315-A415-4ADCE580F8C8}" dt="2020-10-20T09:52:56.445" v="19854" actId="478"/>
          <ac:spMkLst>
            <pc:docMk/>
            <pc:sldMk cId="353230581" sldId="320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0EC8E1F1-2F68-4315-A415-4ADCE580F8C8}" dt="2020-10-27T07:57:31.452" v="25260" actId="20577"/>
          <ac:spMkLst>
            <pc:docMk/>
            <pc:sldMk cId="353230581" sldId="320"/>
            <ac:spMk id="9" creationId="{C0DC771F-4A99-4ED4-9128-DECBF34B48AD}"/>
          </ac:spMkLst>
        </pc:spChg>
        <pc:spChg chg="add mod">
          <ac:chgData name="Martin, Ian (DLSLtd,RAL,TEC)" userId="115fc887-d2f4-40cb-b8cf-b841e9c05e83" providerId="ADAL" clId="{0EC8E1F1-2F68-4315-A415-4ADCE580F8C8}" dt="2020-10-21T08:10:50.161" v="23189" actId="20577"/>
          <ac:spMkLst>
            <pc:docMk/>
            <pc:sldMk cId="353230581" sldId="320"/>
            <ac:spMk id="10" creationId="{89945A53-7440-423A-AD86-6EDA408EC06F}"/>
          </ac:spMkLst>
        </pc:spChg>
        <pc:spChg chg="add mod">
          <ac:chgData name="Martin, Ian (DLSLtd,RAL,TEC)" userId="115fc887-d2f4-40cb-b8cf-b841e9c05e83" providerId="ADAL" clId="{0EC8E1F1-2F68-4315-A415-4ADCE580F8C8}" dt="2020-10-27T07:57:36.853" v="25261" actId="20577"/>
          <ac:spMkLst>
            <pc:docMk/>
            <pc:sldMk cId="353230581" sldId="320"/>
            <ac:spMk id="12" creationId="{B3DC1240-775B-4378-A37B-2A213BC85688}"/>
          </ac:spMkLst>
        </pc:spChg>
        <pc:spChg chg="add mod">
          <ac:chgData name="Martin, Ian (DLSLtd,RAL,TEC)" userId="115fc887-d2f4-40cb-b8cf-b841e9c05e83" providerId="ADAL" clId="{0EC8E1F1-2F68-4315-A415-4ADCE580F8C8}" dt="2020-10-20T10:06:08.858" v="20120" actId="164"/>
          <ac:spMkLst>
            <pc:docMk/>
            <pc:sldMk cId="353230581" sldId="320"/>
            <ac:spMk id="13" creationId="{F347C316-21ED-4C55-8D2E-4F2117DC0547}"/>
          </ac:spMkLst>
        </pc:spChg>
        <pc:grpChg chg="add mod">
          <ac:chgData name="Martin, Ian (DLSLtd,RAL,TEC)" userId="115fc887-d2f4-40cb-b8cf-b841e9c05e83" providerId="ADAL" clId="{0EC8E1F1-2F68-4315-A415-4ADCE580F8C8}" dt="2020-10-20T10:06:08.858" v="20120" actId="164"/>
          <ac:grpSpMkLst>
            <pc:docMk/>
            <pc:sldMk cId="353230581" sldId="320"/>
            <ac:grpSpMk id="14" creationId="{42E65169-2FBE-4E37-B7DE-51AF0EDE9349}"/>
          </ac:grpSpMkLst>
        </pc:grpChg>
        <pc:picChg chg="add mod">
          <ac:chgData name="Martin, Ian (DLSLtd,RAL,TEC)" userId="115fc887-d2f4-40cb-b8cf-b841e9c05e83" providerId="ADAL" clId="{0EC8E1F1-2F68-4315-A415-4ADCE580F8C8}" dt="2020-10-20T10:02:35.662" v="20038" actId="1035"/>
          <ac:picMkLst>
            <pc:docMk/>
            <pc:sldMk cId="353230581" sldId="320"/>
            <ac:picMk id="6" creationId="{B0B40118-CC9D-45AF-B00D-E371E2399F3C}"/>
          </ac:picMkLst>
        </pc:picChg>
        <pc:picChg chg="add mod ord">
          <ac:chgData name="Martin, Ian (DLSLtd,RAL,TEC)" userId="115fc887-d2f4-40cb-b8cf-b841e9c05e83" providerId="ADAL" clId="{0EC8E1F1-2F68-4315-A415-4ADCE580F8C8}" dt="2020-10-20T10:06:08.858" v="20120" actId="164"/>
          <ac:picMkLst>
            <pc:docMk/>
            <pc:sldMk cId="353230581" sldId="320"/>
            <ac:picMk id="7" creationId="{22447345-AF5F-471D-AC5F-4B12F9947C13}"/>
          </ac:picMkLst>
        </pc:picChg>
        <pc:picChg chg="add mod ord modCrop">
          <ac:chgData name="Martin, Ian (DLSLtd,RAL,TEC)" userId="115fc887-d2f4-40cb-b8cf-b841e9c05e83" providerId="ADAL" clId="{0EC8E1F1-2F68-4315-A415-4ADCE580F8C8}" dt="2020-10-20T10:06:08.858" v="20120" actId="164"/>
          <ac:picMkLst>
            <pc:docMk/>
            <pc:sldMk cId="353230581" sldId="320"/>
            <ac:picMk id="11" creationId="{FA06A599-3815-45AF-B8E3-202151F2D934}"/>
          </ac:picMkLst>
        </pc:picChg>
      </pc:sldChg>
      <pc:sldChg chg="addSp delSp modSp add ord">
        <pc:chgData name="Martin, Ian (DLSLtd,RAL,TEC)" userId="115fc887-d2f4-40cb-b8cf-b841e9c05e83" providerId="ADAL" clId="{0EC8E1F1-2F68-4315-A415-4ADCE580F8C8}" dt="2020-10-22T08:22:18.401" v="24955" actId="115"/>
        <pc:sldMkLst>
          <pc:docMk/>
          <pc:sldMk cId="2809170499" sldId="321"/>
        </pc:sldMkLst>
        <pc:spChg chg="mod">
          <ac:chgData name="Martin, Ian (DLSLtd,RAL,TEC)" userId="115fc887-d2f4-40cb-b8cf-b841e9c05e83" providerId="ADAL" clId="{0EC8E1F1-2F68-4315-A415-4ADCE580F8C8}" dt="2020-10-22T08:22:12.199" v="24954" actId="115"/>
          <ac:spMkLst>
            <pc:docMk/>
            <pc:sldMk cId="2809170499" sldId="321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0EC8E1F1-2F68-4315-A415-4ADCE580F8C8}" dt="2020-10-20T09:44:50.397" v="19408" actId="20577"/>
          <ac:spMkLst>
            <pc:docMk/>
            <pc:sldMk cId="2809170499" sldId="321"/>
            <ac:spMk id="9" creationId="{C0DC771F-4A99-4ED4-9128-DECBF34B48AD}"/>
          </ac:spMkLst>
        </pc:spChg>
        <pc:spChg chg="add mod">
          <ac:chgData name="Martin, Ian (DLSLtd,RAL,TEC)" userId="115fc887-d2f4-40cb-b8cf-b841e9c05e83" providerId="ADAL" clId="{0EC8E1F1-2F68-4315-A415-4ADCE580F8C8}" dt="2020-10-22T08:22:18.401" v="24955" actId="115"/>
          <ac:spMkLst>
            <pc:docMk/>
            <pc:sldMk cId="2809170499" sldId="321"/>
            <ac:spMk id="14" creationId="{34B16ABE-E053-4CC3-8CA4-FCFCDDD3DB1C}"/>
          </ac:spMkLst>
        </pc:spChg>
        <pc:spChg chg="add mod">
          <ac:chgData name="Martin, Ian (DLSLtd,RAL,TEC)" userId="115fc887-d2f4-40cb-b8cf-b841e9c05e83" providerId="ADAL" clId="{0EC8E1F1-2F68-4315-A415-4ADCE580F8C8}" dt="2020-10-22T08:21:19.712" v="24911" actId="1038"/>
          <ac:spMkLst>
            <pc:docMk/>
            <pc:sldMk cId="2809170499" sldId="321"/>
            <ac:spMk id="15" creationId="{0C908D18-2F7D-4F51-9D9F-E4163E3E1808}"/>
          </ac:spMkLst>
        </pc:spChg>
        <pc:spChg chg="add mod">
          <ac:chgData name="Martin, Ian (DLSLtd,RAL,TEC)" userId="115fc887-d2f4-40cb-b8cf-b841e9c05e83" providerId="ADAL" clId="{0EC8E1F1-2F68-4315-A415-4ADCE580F8C8}" dt="2020-10-22T08:21:43.706" v="24929" actId="14100"/>
          <ac:spMkLst>
            <pc:docMk/>
            <pc:sldMk cId="2809170499" sldId="321"/>
            <ac:spMk id="17" creationId="{363BCBA4-7F07-49F0-8B8C-2F1D7F6C8C96}"/>
          </ac:spMkLst>
        </pc:spChg>
        <pc:spChg chg="add mod">
          <ac:chgData name="Martin, Ian (DLSLtd,RAL,TEC)" userId="115fc887-d2f4-40cb-b8cf-b841e9c05e83" providerId="ADAL" clId="{0EC8E1F1-2F68-4315-A415-4ADCE580F8C8}" dt="2020-10-22T08:22:03.731" v="24953" actId="1037"/>
          <ac:spMkLst>
            <pc:docMk/>
            <pc:sldMk cId="2809170499" sldId="321"/>
            <ac:spMk id="18" creationId="{8F9B184F-87A3-420E-B913-CD23174064E0}"/>
          </ac:spMkLst>
        </pc:spChg>
        <pc:picChg chg="add mod">
          <ac:chgData name="Martin, Ian (DLSLtd,RAL,TEC)" userId="115fc887-d2f4-40cb-b8cf-b841e9c05e83" providerId="ADAL" clId="{0EC8E1F1-2F68-4315-A415-4ADCE580F8C8}" dt="2020-10-22T08:20:47.010" v="24822" actId="1036"/>
          <ac:picMkLst>
            <pc:docMk/>
            <pc:sldMk cId="2809170499" sldId="321"/>
            <ac:picMk id="4" creationId="{DB7A1352-B47F-4CB0-AB94-060A76CC2D03}"/>
          </ac:picMkLst>
        </pc:picChg>
        <pc:picChg chg="add del mod">
          <ac:chgData name="Martin, Ian (DLSLtd,RAL,TEC)" userId="115fc887-d2f4-40cb-b8cf-b841e9c05e83" providerId="ADAL" clId="{0EC8E1F1-2F68-4315-A415-4ADCE580F8C8}" dt="2020-10-21T09:26:27.112" v="24231" actId="478"/>
          <ac:picMkLst>
            <pc:docMk/>
            <pc:sldMk cId="2809170499" sldId="321"/>
            <ac:picMk id="6" creationId="{04BD1CD9-34AA-48AB-82A8-0DF67270FAAE}"/>
          </ac:picMkLst>
        </pc:picChg>
        <pc:picChg chg="add del mod">
          <ac:chgData name="Martin, Ian (DLSLtd,RAL,TEC)" userId="115fc887-d2f4-40cb-b8cf-b841e9c05e83" providerId="ADAL" clId="{0EC8E1F1-2F68-4315-A415-4ADCE580F8C8}" dt="2020-10-21T09:26:28.523" v="24232" actId="478"/>
          <ac:picMkLst>
            <pc:docMk/>
            <pc:sldMk cId="2809170499" sldId="321"/>
            <ac:picMk id="7" creationId="{4161C025-5F18-40F9-B9A1-AF4951F70FBA}"/>
          </ac:picMkLst>
        </pc:picChg>
        <pc:picChg chg="add del mod">
          <ac:chgData name="Martin, Ian (DLSLtd,RAL,TEC)" userId="115fc887-d2f4-40cb-b8cf-b841e9c05e83" providerId="ADAL" clId="{0EC8E1F1-2F68-4315-A415-4ADCE580F8C8}" dt="2020-10-21T09:26:29.898" v="24233" actId="478"/>
          <ac:picMkLst>
            <pc:docMk/>
            <pc:sldMk cId="2809170499" sldId="321"/>
            <ac:picMk id="10" creationId="{91950CCF-271D-4F79-BAF8-6654F0E138CB}"/>
          </ac:picMkLst>
        </pc:picChg>
        <pc:picChg chg="add del mod">
          <ac:chgData name="Martin, Ian (DLSLtd,RAL,TEC)" userId="115fc887-d2f4-40cb-b8cf-b841e9c05e83" providerId="ADAL" clId="{0EC8E1F1-2F68-4315-A415-4ADCE580F8C8}" dt="2020-10-21T10:28:12.877" v="24301" actId="478"/>
          <ac:picMkLst>
            <pc:docMk/>
            <pc:sldMk cId="2809170499" sldId="321"/>
            <ac:picMk id="11" creationId="{EF98FEF3-1A06-4223-BA8F-D8071BB8C04A}"/>
          </ac:picMkLst>
        </pc:picChg>
        <pc:picChg chg="add del mod">
          <ac:chgData name="Martin, Ian (DLSLtd,RAL,TEC)" userId="115fc887-d2f4-40cb-b8cf-b841e9c05e83" providerId="ADAL" clId="{0EC8E1F1-2F68-4315-A415-4ADCE580F8C8}" dt="2020-10-21T10:28:12.877" v="24301" actId="478"/>
          <ac:picMkLst>
            <pc:docMk/>
            <pc:sldMk cId="2809170499" sldId="321"/>
            <ac:picMk id="12" creationId="{05EAE9C9-F119-4376-9A24-FD87DAA14B6E}"/>
          </ac:picMkLst>
        </pc:picChg>
        <pc:picChg chg="add del mod">
          <ac:chgData name="Martin, Ian (DLSLtd,RAL,TEC)" userId="115fc887-d2f4-40cb-b8cf-b841e9c05e83" providerId="ADAL" clId="{0EC8E1F1-2F68-4315-A415-4ADCE580F8C8}" dt="2020-10-21T10:28:12.877" v="24301" actId="478"/>
          <ac:picMkLst>
            <pc:docMk/>
            <pc:sldMk cId="2809170499" sldId="321"/>
            <ac:picMk id="13" creationId="{EB9B5FAF-B2DE-4566-BCD0-AA8891BC9CB5}"/>
          </ac:picMkLst>
        </pc:picChg>
        <pc:picChg chg="add mod">
          <ac:chgData name="Martin, Ian (DLSLtd,RAL,TEC)" userId="115fc887-d2f4-40cb-b8cf-b841e9c05e83" providerId="ADAL" clId="{0EC8E1F1-2F68-4315-A415-4ADCE580F8C8}" dt="2020-10-22T08:20:47.010" v="24822" actId="1036"/>
          <ac:picMkLst>
            <pc:docMk/>
            <pc:sldMk cId="2809170499" sldId="321"/>
            <ac:picMk id="16" creationId="{2595B698-8499-44F4-BEDE-EFEFC9107840}"/>
          </ac:picMkLst>
        </pc:picChg>
        <pc:picChg chg="add del mod">
          <ac:chgData name="Martin, Ian (DLSLtd,RAL,TEC)" userId="115fc887-d2f4-40cb-b8cf-b841e9c05e83" providerId="ADAL" clId="{0EC8E1F1-2F68-4315-A415-4ADCE580F8C8}" dt="2020-10-21T10:35:14.594" v="24510" actId="478"/>
          <ac:picMkLst>
            <pc:docMk/>
            <pc:sldMk cId="2809170499" sldId="321"/>
            <ac:picMk id="18" creationId="{B6B896D5-0C6B-4F8B-ABA7-3ED2203DD1B0}"/>
          </ac:picMkLst>
        </pc:picChg>
        <pc:picChg chg="add mod">
          <ac:chgData name="Martin, Ian (DLSLtd,RAL,TEC)" userId="115fc887-d2f4-40cb-b8cf-b841e9c05e83" providerId="ADAL" clId="{0EC8E1F1-2F68-4315-A415-4ADCE580F8C8}" dt="2020-10-22T08:20:47.010" v="24822" actId="1036"/>
          <ac:picMkLst>
            <pc:docMk/>
            <pc:sldMk cId="2809170499" sldId="321"/>
            <ac:picMk id="20" creationId="{C17683BE-059A-4F1C-A9FF-297C4DFAE969}"/>
          </ac:picMkLst>
        </pc:picChg>
        <pc:picChg chg="add del mod">
          <ac:chgData name="Martin, Ian (DLSLtd,RAL,TEC)" userId="115fc887-d2f4-40cb-b8cf-b841e9c05e83" providerId="ADAL" clId="{0EC8E1F1-2F68-4315-A415-4ADCE580F8C8}" dt="2020-10-21T10:30:18.875" v="24429" actId="478"/>
          <ac:picMkLst>
            <pc:docMk/>
            <pc:sldMk cId="2809170499" sldId="321"/>
            <ac:picMk id="22" creationId="{6B8E56B3-EC1C-46A2-AEB8-609A35CF35E6}"/>
          </ac:picMkLst>
        </pc:picChg>
        <pc:picChg chg="add mod">
          <ac:chgData name="Martin, Ian (DLSLtd,RAL,TEC)" userId="115fc887-d2f4-40cb-b8cf-b841e9c05e83" providerId="ADAL" clId="{0EC8E1F1-2F68-4315-A415-4ADCE580F8C8}" dt="2020-10-22T08:20:47.010" v="24822" actId="1036"/>
          <ac:picMkLst>
            <pc:docMk/>
            <pc:sldMk cId="2809170499" sldId="321"/>
            <ac:picMk id="24" creationId="{7546BE46-CA04-4626-82F1-9B24BFF4F268}"/>
          </ac:picMkLst>
        </pc:picChg>
        <pc:picChg chg="add mod">
          <ac:chgData name="Martin, Ian (DLSLtd,RAL,TEC)" userId="115fc887-d2f4-40cb-b8cf-b841e9c05e83" providerId="ADAL" clId="{0EC8E1F1-2F68-4315-A415-4ADCE580F8C8}" dt="2020-10-22T08:20:47.010" v="24822" actId="1036"/>
          <ac:picMkLst>
            <pc:docMk/>
            <pc:sldMk cId="2809170499" sldId="321"/>
            <ac:picMk id="26" creationId="{95A89347-4A0C-476E-A457-E3D5BBF125CB}"/>
          </ac:picMkLst>
        </pc:picChg>
        <pc:picChg chg="add del mod">
          <ac:chgData name="Martin, Ian (DLSLtd,RAL,TEC)" userId="115fc887-d2f4-40cb-b8cf-b841e9c05e83" providerId="ADAL" clId="{0EC8E1F1-2F68-4315-A415-4ADCE580F8C8}" dt="2020-10-21T10:35:20.048" v="24512" actId="478"/>
          <ac:picMkLst>
            <pc:docMk/>
            <pc:sldMk cId="2809170499" sldId="321"/>
            <ac:picMk id="27" creationId="{3D39E29A-F01D-4D22-A052-242A4F3F1171}"/>
          </ac:picMkLst>
        </pc:picChg>
        <pc:picChg chg="add del mod">
          <ac:chgData name="Martin, Ian (DLSLtd,RAL,TEC)" userId="115fc887-d2f4-40cb-b8cf-b841e9c05e83" providerId="ADAL" clId="{0EC8E1F1-2F68-4315-A415-4ADCE580F8C8}" dt="2020-10-21T10:35:16.984" v="24511" actId="478"/>
          <ac:picMkLst>
            <pc:docMk/>
            <pc:sldMk cId="2809170499" sldId="321"/>
            <ac:picMk id="28" creationId="{3BCAA1FD-E312-4D23-8D73-F9ACB50F232E}"/>
          </ac:picMkLst>
        </pc:picChg>
        <pc:picChg chg="add del mod">
          <ac:chgData name="Martin, Ian (DLSLtd,RAL,TEC)" userId="115fc887-d2f4-40cb-b8cf-b841e9c05e83" providerId="ADAL" clId="{0EC8E1F1-2F68-4315-A415-4ADCE580F8C8}" dt="2020-10-21T10:31:40.286" v="24498" actId="478"/>
          <ac:picMkLst>
            <pc:docMk/>
            <pc:sldMk cId="2809170499" sldId="321"/>
            <ac:picMk id="29" creationId="{9323DB6E-269F-4585-AC5B-429CB73CC4FD}"/>
          </ac:picMkLst>
        </pc:picChg>
        <pc:picChg chg="add mod">
          <ac:chgData name="Martin, Ian (DLSLtd,RAL,TEC)" userId="115fc887-d2f4-40cb-b8cf-b841e9c05e83" providerId="ADAL" clId="{0EC8E1F1-2F68-4315-A415-4ADCE580F8C8}" dt="2020-10-22T08:20:47.010" v="24822" actId="1036"/>
          <ac:picMkLst>
            <pc:docMk/>
            <pc:sldMk cId="2809170499" sldId="321"/>
            <ac:picMk id="30" creationId="{5EDC0802-06A6-4EE0-8BB9-05B9996A76FE}"/>
          </ac:picMkLst>
        </pc:picChg>
        <pc:picChg chg="add del mod">
          <ac:chgData name="Martin, Ian (DLSLtd,RAL,TEC)" userId="115fc887-d2f4-40cb-b8cf-b841e9c05e83" providerId="ADAL" clId="{0EC8E1F1-2F68-4315-A415-4ADCE580F8C8}" dt="2020-10-21T10:32:05.571" v="24500" actId="478"/>
          <ac:picMkLst>
            <pc:docMk/>
            <pc:sldMk cId="2809170499" sldId="321"/>
            <ac:picMk id="31" creationId="{FD609D9A-2556-4964-A3A8-80C6C0FBC1CC}"/>
          </ac:picMkLst>
        </pc:picChg>
        <pc:picChg chg="add mod">
          <ac:chgData name="Martin, Ian (DLSLtd,RAL,TEC)" userId="115fc887-d2f4-40cb-b8cf-b841e9c05e83" providerId="ADAL" clId="{0EC8E1F1-2F68-4315-A415-4ADCE580F8C8}" dt="2020-10-22T08:20:47.010" v="24822" actId="1036"/>
          <ac:picMkLst>
            <pc:docMk/>
            <pc:sldMk cId="2809170499" sldId="321"/>
            <ac:picMk id="33" creationId="{0C445E2F-4665-45EB-9129-605E78922474}"/>
          </ac:picMkLst>
        </pc:picChg>
      </pc:sldChg>
      <pc:sldChg chg="addSp delSp modSp add ord">
        <pc:chgData name="Martin, Ian (DLSLtd,RAL,TEC)" userId="115fc887-d2f4-40cb-b8cf-b841e9c05e83" providerId="ADAL" clId="{0EC8E1F1-2F68-4315-A415-4ADCE580F8C8}" dt="2020-10-27T07:58:30.710" v="25279" actId="20577"/>
        <pc:sldMkLst>
          <pc:docMk/>
          <pc:sldMk cId="4109292629" sldId="322"/>
        </pc:sldMkLst>
        <pc:spChg chg="mod">
          <ac:chgData name="Martin, Ian (DLSLtd,RAL,TEC)" userId="115fc887-d2f4-40cb-b8cf-b841e9c05e83" providerId="ADAL" clId="{0EC8E1F1-2F68-4315-A415-4ADCE580F8C8}" dt="2020-10-27T07:58:10.057" v="25277" actId="20577"/>
          <ac:spMkLst>
            <pc:docMk/>
            <pc:sldMk cId="4109292629" sldId="322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0EC8E1F1-2F68-4315-A415-4ADCE580F8C8}" dt="2020-10-27T07:57:57.537" v="25269" actId="20577"/>
          <ac:spMkLst>
            <pc:docMk/>
            <pc:sldMk cId="4109292629" sldId="322"/>
            <ac:spMk id="9" creationId="{C0DC771F-4A99-4ED4-9128-DECBF34B48AD}"/>
          </ac:spMkLst>
        </pc:spChg>
        <pc:spChg chg="add del mod">
          <ac:chgData name="Martin, Ian (DLSLtd,RAL,TEC)" userId="115fc887-d2f4-40cb-b8cf-b841e9c05e83" providerId="ADAL" clId="{0EC8E1F1-2F68-4315-A415-4ADCE580F8C8}" dt="2020-10-20T09:52:10.521" v="19849" actId="478"/>
          <ac:spMkLst>
            <pc:docMk/>
            <pc:sldMk cId="4109292629" sldId="322"/>
            <ac:spMk id="10" creationId="{BDE93F51-C9E5-4605-BB05-E26C87AFA5E1}"/>
          </ac:spMkLst>
        </pc:spChg>
        <pc:spChg chg="add del mod">
          <ac:chgData name="Martin, Ian (DLSLtd,RAL,TEC)" userId="115fc887-d2f4-40cb-b8cf-b841e9c05e83" providerId="ADAL" clId="{0EC8E1F1-2F68-4315-A415-4ADCE580F8C8}" dt="2020-10-20T09:52:14.325" v="19850" actId="478"/>
          <ac:spMkLst>
            <pc:docMk/>
            <pc:sldMk cId="4109292629" sldId="322"/>
            <ac:spMk id="11" creationId="{54F934FB-EA93-4095-9EA8-200394D69E31}"/>
          </ac:spMkLst>
        </pc:spChg>
        <pc:spChg chg="add mod topLvl">
          <ac:chgData name="Martin, Ian (DLSLtd,RAL,TEC)" userId="115fc887-d2f4-40cb-b8cf-b841e9c05e83" providerId="ADAL" clId="{0EC8E1F1-2F68-4315-A415-4ADCE580F8C8}" dt="2020-10-20T10:05:07.076" v="20070" actId="164"/>
          <ac:spMkLst>
            <pc:docMk/>
            <pc:sldMk cId="4109292629" sldId="322"/>
            <ac:spMk id="13" creationId="{65BD64F4-1D46-4D17-BCD7-B1BF52970F60}"/>
          </ac:spMkLst>
        </pc:spChg>
        <pc:spChg chg="add mod topLvl">
          <ac:chgData name="Martin, Ian (DLSLtd,RAL,TEC)" userId="115fc887-d2f4-40cb-b8cf-b841e9c05e83" providerId="ADAL" clId="{0EC8E1F1-2F68-4315-A415-4ADCE580F8C8}" dt="2020-10-27T07:58:30.710" v="25279" actId="20577"/>
          <ac:spMkLst>
            <pc:docMk/>
            <pc:sldMk cId="4109292629" sldId="322"/>
            <ac:spMk id="14" creationId="{9F8CCE65-68A6-48DB-8DEF-480E3B59B138}"/>
          </ac:spMkLst>
        </pc:spChg>
        <pc:spChg chg="add mod topLvl">
          <ac:chgData name="Martin, Ian (DLSLtd,RAL,TEC)" userId="115fc887-d2f4-40cb-b8cf-b841e9c05e83" providerId="ADAL" clId="{0EC8E1F1-2F68-4315-A415-4ADCE580F8C8}" dt="2020-10-27T07:58:26.100" v="25278" actId="20577"/>
          <ac:spMkLst>
            <pc:docMk/>
            <pc:sldMk cId="4109292629" sldId="322"/>
            <ac:spMk id="15" creationId="{3F565BD2-21E1-4CC4-95B4-3FD749F2FB96}"/>
          </ac:spMkLst>
        </pc:spChg>
        <pc:spChg chg="add mod topLvl">
          <ac:chgData name="Martin, Ian (DLSLtd,RAL,TEC)" userId="115fc887-d2f4-40cb-b8cf-b841e9c05e83" providerId="ADAL" clId="{0EC8E1F1-2F68-4315-A415-4ADCE580F8C8}" dt="2020-10-20T10:05:07.076" v="20070" actId="164"/>
          <ac:spMkLst>
            <pc:docMk/>
            <pc:sldMk cId="4109292629" sldId="322"/>
            <ac:spMk id="16" creationId="{DC0150A2-5D3A-453E-A008-2820EB5CC1A9}"/>
          </ac:spMkLst>
        </pc:spChg>
        <pc:spChg chg="add mod topLvl">
          <ac:chgData name="Martin, Ian (DLSLtd,RAL,TEC)" userId="115fc887-d2f4-40cb-b8cf-b841e9c05e83" providerId="ADAL" clId="{0EC8E1F1-2F68-4315-A415-4ADCE580F8C8}" dt="2020-10-20T10:05:07.076" v="20070" actId="164"/>
          <ac:spMkLst>
            <pc:docMk/>
            <pc:sldMk cId="4109292629" sldId="322"/>
            <ac:spMk id="17" creationId="{260A01D2-2144-4E55-A227-BB87A561857A}"/>
          </ac:spMkLst>
        </pc:spChg>
        <pc:spChg chg="add mod">
          <ac:chgData name="Martin, Ian (DLSLtd,RAL,TEC)" userId="115fc887-d2f4-40cb-b8cf-b841e9c05e83" providerId="ADAL" clId="{0EC8E1F1-2F68-4315-A415-4ADCE580F8C8}" dt="2020-10-20T14:16:12.324" v="23004" actId="1035"/>
          <ac:spMkLst>
            <pc:docMk/>
            <pc:sldMk cId="4109292629" sldId="322"/>
            <ac:spMk id="20" creationId="{1A9084D7-4C4D-492F-AB1E-A4B39C0533FC}"/>
          </ac:spMkLst>
        </pc:spChg>
        <pc:grpChg chg="add del mod">
          <ac:chgData name="Martin, Ian (DLSLtd,RAL,TEC)" userId="115fc887-d2f4-40cb-b8cf-b841e9c05e83" providerId="ADAL" clId="{0EC8E1F1-2F68-4315-A415-4ADCE580F8C8}" dt="2020-10-20T10:04:48.715" v="20068" actId="165"/>
          <ac:grpSpMkLst>
            <pc:docMk/>
            <pc:sldMk cId="4109292629" sldId="322"/>
            <ac:grpSpMk id="18" creationId="{9650E383-10D7-4165-8810-6AD25DF6AECE}"/>
          </ac:grpSpMkLst>
        </pc:grpChg>
        <pc:grpChg chg="add mod">
          <ac:chgData name="Martin, Ian (DLSLtd,RAL,TEC)" userId="115fc887-d2f4-40cb-b8cf-b841e9c05e83" providerId="ADAL" clId="{0EC8E1F1-2F68-4315-A415-4ADCE580F8C8}" dt="2020-10-20T10:05:07.076" v="20070" actId="164"/>
          <ac:grpSpMkLst>
            <pc:docMk/>
            <pc:sldMk cId="4109292629" sldId="322"/>
            <ac:grpSpMk id="19" creationId="{9E9B9357-94BA-4606-8A1D-80870236D15B}"/>
          </ac:grpSpMkLst>
        </pc:grpChg>
        <pc:graphicFrameChg chg="add mod modGraphic">
          <ac:chgData name="Martin, Ian (DLSLtd,RAL,TEC)" userId="115fc887-d2f4-40cb-b8cf-b841e9c05e83" providerId="ADAL" clId="{0EC8E1F1-2F68-4315-A415-4ADCE580F8C8}" dt="2020-10-20T16:38:18.283" v="23029" actId="20577"/>
          <ac:graphicFrameMkLst>
            <pc:docMk/>
            <pc:sldMk cId="4109292629" sldId="322"/>
            <ac:graphicFrameMk id="3" creationId="{67ABCB4A-1A71-4268-BFA3-CF05150D6207}"/>
          </ac:graphicFrameMkLst>
        </pc:graphicFrameChg>
        <pc:picChg chg="add mod topLvl">
          <ac:chgData name="Martin, Ian (DLSLtd,RAL,TEC)" userId="115fc887-d2f4-40cb-b8cf-b841e9c05e83" providerId="ADAL" clId="{0EC8E1F1-2F68-4315-A415-4ADCE580F8C8}" dt="2020-10-20T10:05:07.076" v="20070" actId="164"/>
          <ac:picMkLst>
            <pc:docMk/>
            <pc:sldMk cId="4109292629" sldId="322"/>
            <ac:picMk id="6" creationId="{5E91093D-05EF-4717-8A49-9027E4CF9636}"/>
          </ac:picMkLst>
        </pc:picChg>
        <pc:picChg chg="add mod modCrop">
          <ac:chgData name="Martin, Ian (DLSLtd,RAL,TEC)" userId="115fc887-d2f4-40cb-b8cf-b841e9c05e83" providerId="ADAL" clId="{0EC8E1F1-2F68-4315-A415-4ADCE580F8C8}" dt="2020-10-20T09:37:43.226" v="19243" actId="1035"/>
          <ac:picMkLst>
            <pc:docMk/>
            <pc:sldMk cId="4109292629" sldId="322"/>
            <ac:picMk id="7" creationId="{74F05E16-866E-4784-8981-2DB88C782ED3}"/>
          </ac:picMkLst>
        </pc:picChg>
        <pc:picChg chg="add mod ord topLvl modCrop">
          <ac:chgData name="Martin, Ian (DLSLtd,RAL,TEC)" userId="115fc887-d2f4-40cb-b8cf-b841e9c05e83" providerId="ADAL" clId="{0EC8E1F1-2F68-4315-A415-4ADCE580F8C8}" dt="2020-10-20T10:05:07.076" v="20070" actId="164"/>
          <ac:picMkLst>
            <pc:docMk/>
            <pc:sldMk cId="4109292629" sldId="322"/>
            <ac:picMk id="12" creationId="{9252317D-DEAB-425A-ABF5-E043E3A6DF62}"/>
          </ac:picMkLst>
        </pc:picChg>
      </pc:sldChg>
      <pc:sldChg chg="addSp delSp modSp add ord">
        <pc:chgData name="Martin, Ian (DLSLtd,RAL,TEC)" userId="115fc887-d2f4-40cb-b8cf-b841e9c05e83" providerId="ADAL" clId="{0EC8E1F1-2F68-4315-A415-4ADCE580F8C8}" dt="2020-10-27T08:05:31.771" v="25317" actId="20577"/>
        <pc:sldMkLst>
          <pc:docMk/>
          <pc:sldMk cId="861427342" sldId="323"/>
        </pc:sldMkLst>
        <pc:spChg chg="del mod">
          <ac:chgData name="Martin, Ian (DLSLtd,RAL,TEC)" userId="115fc887-d2f4-40cb-b8cf-b841e9c05e83" providerId="ADAL" clId="{0EC8E1F1-2F68-4315-A415-4ADCE580F8C8}" dt="2020-10-20T09:54:07.088" v="19890" actId="478"/>
          <ac:spMkLst>
            <pc:docMk/>
            <pc:sldMk cId="861427342" sldId="323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0EC8E1F1-2F68-4315-A415-4ADCE580F8C8}" dt="2020-10-27T08:05:31.771" v="25317" actId="20577"/>
          <ac:spMkLst>
            <pc:docMk/>
            <pc:sldMk cId="861427342" sldId="323"/>
            <ac:spMk id="9" creationId="{C0DC771F-4A99-4ED4-9128-DECBF34B48AD}"/>
          </ac:spMkLst>
        </pc:spChg>
        <pc:spChg chg="add mod ord">
          <ac:chgData name="Martin, Ian (DLSLtd,RAL,TEC)" userId="115fc887-d2f4-40cb-b8cf-b841e9c05e83" providerId="ADAL" clId="{0EC8E1F1-2F68-4315-A415-4ADCE580F8C8}" dt="2020-10-22T08:20:00.296" v="24799" actId="20577"/>
          <ac:spMkLst>
            <pc:docMk/>
            <pc:sldMk cId="861427342" sldId="323"/>
            <ac:spMk id="10" creationId="{F1304F87-8A38-4F94-82FA-6764F7087CA6}"/>
          </ac:spMkLst>
        </pc:spChg>
        <pc:spChg chg="add">
          <ac:chgData name="Martin, Ian (DLSLtd,RAL,TEC)" userId="115fc887-d2f4-40cb-b8cf-b841e9c05e83" providerId="ADAL" clId="{0EC8E1F1-2F68-4315-A415-4ADCE580F8C8}" dt="2020-10-20T14:16:25.737" v="23005"/>
          <ac:spMkLst>
            <pc:docMk/>
            <pc:sldMk cId="861427342" sldId="323"/>
            <ac:spMk id="13" creationId="{129134F6-478E-4F26-B72A-6AD4C0B4C806}"/>
          </ac:spMkLst>
        </pc:spChg>
        <pc:picChg chg="add del mod">
          <ac:chgData name="Martin, Ian (DLSLtd,RAL,TEC)" userId="115fc887-d2f4-40cb-b8cf-b841e9c05e83" providerId="ADAL" clId="{0EC8E1F1-2F68-4315-A415-4ADCE580F8C8}" dt="2020-10-21T07:23:20.775" v="23089" actId="478"/>
          <ac:picMkLst>
            <pc:docMk/>
            <pc:sldMk cId="861427342" sldId="323"/>
            <ac:picMk id="4" creationId="{A06462D8-15C8-48C8-A2BA-97C850DF4DEF}"/>
          </ac:picMkLst>
        </pc:picChg>
        <pc:picChg chg="add del mod ord">
          <ac:chgData name="Martin, Ian (DLSLtd,RAL,TEC)" userId="115fc887-d2f4-40cb-b8cf-b841e9c05e83" providerId="ADAL" clId="{0EC8E1F1-2F68-4315-A415-4ADCE580F8C8}" dt="2020-10-21T07:19:11.234" v="23032" actId="478"/>
          <ac:picMkLst>
            <pc:docMk/>
            <pc:sldMk cId="861427342" sldId="323"/>
            <ac:picMk id="6" creationId="{A0279107-9E10-4C78-9357-75DCE630A5DA}"/>
          </ac:picMkLst>
        </pc:picChg>
        <pc:picChg chg="add del mod ord">
          <ac:chgData name="Martin, Ian (DLSLtd,RAL,TEC)" userId="115fc887-d2f4-40cb-b8cf-b841e9c05e83" providerId="ADAL" clId="{0EC8E1F1-2F68-4315-A415-4ADCE580F8C8}" dt="2020-10-21T07:19:12.936" v="23033" actId="478"/>
          <ac:picMkLst>
            <pc:docMk/>
            <pc:sldMk cId="861427342" sldId="323"/>
            <ac:picMk id="7" creationId="{02971789-437A-4FEA-B3F3-37957DF4CD1D}"/>
          </ac:picMkLst>
        </pc:picChg>
        <pc:picChg chg="add del">
          <ac:chgData name="Martin, Ian (DLSLtd,RAL,TEC)" userId="115fc887-d2f4-40cb-b8cf-b841e9c05e83" providerId="ADAL" clId="{0EC8E1F1-2F68-4315-A415-4ADCE580F8C8}" dt="2020-10-20T07:59:34.386" v="17729" actId="478"/>
          <ac:picMkLst>
            <pc:docMk/>
            <pc:sldMk cId="861427342" sldId="323"/>
            <ac:picMk id="10" creationId="{EF01FB21-BEA7-4553-87FD-76346595BAFD}"/>
          </ac:picMkLst>
        </pc:picChg>
        <pc:picChg chg="add del mod">
          <ac:chgData name="Martin, Ian (DLSLtd,RAL,TEC)" userId="115fc887-d2f4-40cb-b8cf-b841e9c05e83" providerId="ADAL" clId="{0EC8E1F1-2F68-4315-A415-4ADCE580F8C8}" dt="2020-10-21T07:19:15.620" v="23035" actId="478"/>
          <ac:picMkLst>
            <pc:docMk/>
            <pc:sldMk cId="861427342" sldId="323"/>
            <ac:picMk id="11" creationId="{71F77855-0231-43BA-B413-8CCECAB1E077}"/>
          </ac:picMkLst>
        </pc:picChg>
        <pc:picChg chg="add del">
          <ac:chgData name="Martin, Ian (DLSLtd,RAL,TEC)" userId="115fc887-d2f4-40cb-b8cf-b841e9c05e83" providerId="ADAL" clId="{0EC8E1F1-2F68-4315-A415-4ADCE580F8C8}" dt="2020-10-20T07:59:34.386" v="17729" actId="478"/>
          <ac:picMkLst>
            <pc:docMk/>
            <pc:sldMk cId="861427342" sldId="323"/>
            <ac:picMk id="11" creationId="{78A09F6F-5999-4440-B982-9F5F3C1848C6}"/>
          </ac:picMkLst>
        </pc:picChg>
        <pc:picChg chg="add del mod">
          <ac:chgData name="Martin, Ian (DLSLtd,RAL,TEC)" userId="115fc887-d2f4-40cb-b8cf-b841e9c05e83" providerId="ADAL" clId="{0EC8E1F1-2F68-4315-A415-4ADCE580F8C8}" dt="2020-10-21T07:19:14.247" v="23034" actId="478"/>
          <ac:picMkLst>
            <pc:docMk/>
            <pc:sldMk cId="861427342" sldId="323"/>
            <ac:picMk id="12" creationId="{72FC1C30-E05C-464D-99BF-1ADF996E45B5}"/>
          </ac:picMkLst>
        </pc:picChg>
        <pc:picChg chg="add del">
          <ac:chgData name="Martin, Ian (DLSLtd,RAL,TEC)" userId="115fc887-d2f4-40cb-b8cf-b841e9c05e83" providerId="ADAL" clId="{0EC8E1F1-2F68-4315-A415-4ADCE580F8C8}" dt="2020-10-20T07:58:20.336" v="17725" actId="478"/>
          <ac:picMkLst>
            <pc:docMk/>
            <pc:sldMk cId="861427342" sldId="323"/>
            <ac:picMk id="12" creationId="{90950AF1-A820-4405-B536-E3CFE5B009DF}"/>
          </ac:picMkLst>
        </pc:picChg>
        <pc:picChg chg="add del">
          <ac:chgData name="Martin, Ian (DLSLtd,RAL,TEC)" userId="115fc887-d2f4-40cb-b8cf-b841e9c05e83" providerId="ADAL" clId="{0EC8E1F1-2F68-4315-A415-4ADCE580F8C8}" dt="2020-10-20T07:58:22.894" v="17726" actId="478"/>
          <ac:picMkLst>
            <pc:docMk/>
            <pc:sldMk cId="861427342" sldId="323"/>
            <ac:picMk id="13" creationId="{527B894B-2A30-460C-B683-EB7109604F12}"/>
          </ac:picMkLst>
        </pc:picChg>
        <pc:picChg chg="add del mod">
          <ac:chgData name="Martin, Ian (DLSLtd,RAL,TEC)" userId="115fc887-d2f4-40cb-b8cf-b841e9c05e83" providerId="ADAL" clId="{0EC8E1F1-2F68-4315-A415-4ADCE580F8C8}" dt="2020-10-21T07:19:07.947" v="23030" actId="478"/>
          <ac:picMkLst>
            <pc:docMk/>
            <pc:sldMk cId="861427342" sldId="323"/>
            <ac:picMk id="14" creationId="{5C4DF260-6066-44BA-9591-98EAF4468F0C}"/>
          </ac:picMkLst>
        </pc:picChg>
        <pc:picChg chg="add del mod">
          <ac:chgData name="Martin, Ian (DLSLtd,RAL,TEC)" userId="115fc887-d2f4-40cb-b8cf-b841e9c05e83" providerId="ADAL" clId="{0EC8E1F1-2F68-4315-A415-4ADCE580F8C8}" dt="2020-10-21T07:19:09.150" v="23031" actId="478"/>
          <ac:picMkLst>
            <pc:docMk/>
            <pc:sldMk cId="861427342" sldId="323"/>
            <ac:picMk id="15" creationId="{484A25A6-61DE-4CD6-B5BD-C7D84907531B}"/>
          </ac:picMkLst>
        </pc:picChg>
        <pc:picChg chg="add del mod">
          <ac:chgData name="Martin, Ian (DLSLtd,RAL,TEC)" userId="115fc887-d2f4-40cb-b8cf-b841e9c05e83" providerId="ADAL" clId="{0EC8E1F1-2F68-4315-A415-4ADCE580F8C8}" dt="2020-10-21T07:23:30.009" v="23093" actId="478"/>
          <ac:picMkLst>
            <pc:docMk/>
            <pc:sldMk cId="861427342" sldId="323"/>
            <ac:picMk id="16" creationId="{F0331063-544F-4811-BF45-1FA3288241BF}"/>
          </ac:picMkLst>
        </pc:picChg>
        <pc:picChg chg="add del mod">
          <ac:chgData name="Martin, Ian (DLSLtd,RAL,TEC)" userId="115fc887-d2f4-40cb-b8cf-b841e9c05e83" providerId="ADAL" clId="{0EC8E1F1-2F68-4315-A415-4ADCE580F8C8}" dt="2020-10-21T07:23:18.485" v="23088" actId="478"/>
          <ac:picMkLst>
            <pc:docMk/>
            <pc:sldMk cId="861427342" sldId="323"/>
            <ac:picMk id="18" creationId="{F35112EA-FB11-4F6D-9829-3D1D3F687980}"/>
          </ac:picMkLst>
        </pc:picChg>
        <pc:picChg chg="add del mod">
          <ac:chgData name="Martin, Ian (DLSLtd,RAL,TEC)" userId="115fc887-d2f4-40cb-b8cf-b841e9c05e83" providerId="ADAL" clId="{0EC8E1F1-2F68-4315-A415-4ADCE580F8C8}" dt="2020-10-21T07:23:27.209" v="23092" actId="478"/>
          <ac:picMkLst>
            <pc:docMk/>
            <pc:sldMk cId="861427342" sldId="323"/>
            <ac:picMk id="20" creationId="{C6B33AD7-51C4-4FC1-B7FD-45C5C5EF2438}"/>
          </ac:picMkLst>
        </pc:picChg>
        <pc:picChg chg="add del mod">
          <ac:chgData name="Martin, Ian (DLSLtd,RAL,TEC)" userId="115fc887-d2f4-40cb-b8cf-b841e9c05e83" providerId="ADAL" clId="{0EC8E1F1-2F68-4315-A415-4ADCE580F8C8}" dt="2020-10-21T07:23:23.049" v="23090" actId="478"/>
          <ac:picMkLst>
            <pc:docMk/>
            <pc:sldMk cId="861427342" sldId="323"/>
            <ac:picMk id="22" creationId="{583403DF-1FB2-4AA0-BD37-D4667903AB67}"/>
          </ac:picMkLst>
        </pc:picChg>
        <pc:picChg chg="add del mod">
          <ac:chgData name="Martin, Ian (DLSLtd,RAL,TEC)" userId="115fc887-d2f4-40cb-b8cf-b841e9c05e83" providerId="ADAL" clId="{0EC8E1F1-2F68-4315-A415-4ADCE580F8C8}" dt="2020-10-21T07:23:25.120" v="23091" actId="478"/>
          <ac:picMkLst>
            <pc:docMk/>
            <pc:sldMk cId="861427342" sldId="323"/>
            <ac:picMk id="24" creationId="{F54E31D2-2697-4CBC-A2A4-24939F353A15}"/>
          </ac:picMkLst>
        </pc:picChg>
        <pc:picChg chg="add mod">
          <ac:chgData name="Martin, Ian (DLSLtd,RAL,TEC)" userId="115fc887-d2f4-40cb-b8cf-b841e9c05e83" providerId="ADAL" clId="{0EC8E1F1-2F68-4315-A415-4ADCE580F8C8}" dt="2020-10-21T07:25:42.046" v="23153" actId="1035"/>
          <ac:picMkLst>
            <pc:docMk/>
            <pc:sldMk cId="861427342" sldId="323"/>
            <ac:picMk id="25" creationId="{0AED4D6A-79AB-4F59-A732-C3E3F63A5A50}"/>
          </ac:picMkLst>
        </pc:picChg>
        <pc:picChg chg="add mod ord">
          <ac:chgData name="Martin, Ian (DLSLtd,RAL,TEC)" userId="115fc887-d2f4-40cb-b8cf-b841e9c05e83" providerId="ADAL" clId="{0EC8E1F1-2F68-4315-A415-4ADCE580F8C8}" dt="2020-10-21T07:25:21.286" v="23150" actId="166"/>
          <ac:picMkLst>
            <pc:docMk/>
            <pc:sldMk cId="861427342" sldId="323"/>
            <ac:picMk id="26" creationId="{96C704F9-3690-4898-A91D-2A8C2C6CB9B0}"/>
          </ac:picMkLst>
        </pc:picChg>
        <pc:picChg chg="add mod ord">
          <ac:chgData name="Martin, Ian (DLSLtd,RAL,TEC)" userId="115fc887-d2f4-40cb-b8cf-b841e9c05e83" providerId="ADAL" clId="{0EC8E1F1-2F68-4315-A415-4ADCE580F8C8}" dt="2020-10-21T07:25:16.459" v="23149" actId="166"/>
          <ac:picMkLst>
            <pc:docMk/>
            <pc:sldMk cId="861427342" sldId="323"/>
            <ac:picMk id="27" creationId="{3EC6B653-D04B-4703-AC35-6F98E70D34CE}"/>
          </ac:picMkLst>
        </pc:picChg>
        <pc:picChg chg="add mod">
          <ac:chgData name="Martin, Ian (DLSLtd,RAL,TEC)" userId="115fc887-d2f4-40cb-b8cf-b841e9c05e83" providerId="ADAL" clId="{0EC8E1F1-2F68-4315-A415-4ADCE580F8C8}" dt="2020-10-21T07:24:52.570" v="23147" actId="408"/>
          <ac:picMkLst>
            <pc:docMk/>
            <pc:sldMk cId="861427342" sldId="323"/>
            <ac:picMk id="28" creationId="{8F67C0CA-B81E-4796-AB80-1A5B1EAD308D}"/>
          </ac:picMkLst>
        </pc:picChg>
        <pc:picChg chg="add mod">
          <ac:chgData name="Martin, Ian (DLSLtd,RAL,TEC)" userId="115fc887-d2f4-40cb-b8cf-b841e9c05e83" providerId="ADAL" clId="{0EC8E1F1-2F68-4315-A415-4ADCE580F8C8}" dt="2020-10-21T07:24:52.570" v="23147" actId="408"/>
          <ac:picMkLst>
            <pc:docMk/>
            <pc:sldMk cId="861427342" sldId="323"/>
            <ac:picMk id="29" creationId="{AE9797F0-DE5A-49D4-ACC2-2536D31E6F26}"/>
          </ac:picMkLst>
        </pc:picChg>
        <pc:picChg chg="add mod">
          <ac:chgData name="Martin, Ian (DLSLtd,RAL,TEC)" userId="115fc887-d2f4-40cb-b8cf-b841e9c05e83" providerId="ADAL" clId="{0EC8E1F1-2F68-4315-A415-4ADCE580F8C8}" dt="2020-10-21T07:25:30.937" v="23152" actId="1076"/>
          <ac:picMkLst>
            <pc:docMk/>
            <pc:sldMk cId="861427342" sldId="323"/>
            <ac:picMk id="30" creationId="{D197CF58-5856-44D1-9A4B-497A86550798}"/>
          </ac:picMkLst>
        </pc:picChg>
      </pc:sldChg>
      <pc:sldChg chg="addSp delSp modSp add">
        <pc:chgData name="Martin, Ian (DLSLtd,RAL,TEC)" userId="115fc887-d2f4-40cb-b8cf-b841e9c05e83" providerId="ADAL" clId="{0EC8E1F1-2F68-4315-A415-4ADCE580F8C8}" dt="2020-10-21T08:10:38.010" v="23184" actId="20577"/>
        <pc:sldMkLst>
          <pc:docMk/>
          <pc:sldMk cId="38700774" sldId="324"/>
        </pc:sldMkLst>
        <pc:spChg chg="add del mod">
          <ac:chgData name="Martin, Ian (DLSLtd,RAL,TEC)" userId="115fc887-d2f4-40cb-b8cf-b841e9c05e83" providerId="ADAL" clId="{0EC8E1F1-2F68-4315-A415-4ADCE580F8C8}" dt="2020-10-13T14:59:31.571" v="4895" actId="478"/>
          <ac:spMkLst>
            <pc:docMk/>
            <pc:sldMk cId="38700774" sldId="324"/>
            <ac:spMk id="6" creationId="{B433731A-C204-4779-AF30-37CA64B55DF3}"/>
          </ac:spMkLst>
        </pc:spChg>
        <pc:spChg chg="add del mod">
          <ac:chgData name="Martin, Ian (DLSLtd,RAL,TEC)" userId="115fc887-d2f4-40cb-b8cf-b841e9c05e83" providerId="ADAL" clId="{0EC8E1F1-2F68-4315-A415-4ADCE580F8C8}" dt="2020-10-13T15:03:01.533" v="5055" actId="478"/>
          <ac:spMkLst>
            <pc:docMk/>
            <pc:sldMk cId="38700774" sldId="324"/>
            <ac:spMk id="7" creationId="{ACA1BD35-1EF7-44BF-8149-22D6A85DE965}"/>
          </ac:spMkLst>
        </pc:spChg>
        <pc:spChg chg="del mod">
          <ac:chgData name="Martin, Ian (DLSLtd,RAL,TEC)" userId="115fc887-d2f4-40cb-b8cf-b841e9c05e83" providerId="ADAL" clId="{0EC8E1F1-2F68-4315-A415-4ADCE580F8C8}" dt="2020-10-13T13:30:29.786" v="2597"/>
          <ac:spMkLst>
            <pc:docMk/>
            <pc:sldMk cId="38700774" sldId="324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0EC8E1F1-2F68-4315-A415-4ADCE580F8C8}" dt="2020-10-14T07:57:45.125" v="6553" actId="20577"/>
          <ac:spMkLst>
            <pc:docMk/>
            <pc:sldMk cId="38700774" sldId="324"/>
            <ac:spMk id="9" creationId="{C0DC771F-4A99-4ED4-9128-DECBF34B48AD}"/>
          </ac:spMkLst>
        </pc:spChg>
        <pc:spChg chg="add del mod">
          <ac:chgData name="Martin, Ian (DLSLtd,RAL,TEC)" userId="115fc887-d2f4-40cb-b8cf-b841e9c05e83" providerId="ADAL" clId="{0EC8E1F1-2F68-4315-A415-4ADCE580F8C8}" dt="2020-10-13T15:02:57.925" v="5054" actId="478"/>
          <ac:spMkLst>
            <pc:docMk/>
            <pc:sldMk cId="38700774" sldId="324"/>
            <ac:spMk id="10" creationId="{358B86AB-0011-4369-B35B-276479FDC212}"/>
          </ac:spMkLst>
        </pc:spChg>
        <pc:spChg chg="add mod">
          <ac:chgData name="Martin, Ian (DLSLtd,RAL,TEC)" userId="115fc887-d2f4-40cb-b8cf-b841e9c05e83" providerId="ADAL" clId="{0EC8E1F1-2F68-4315-A415-4ADCE580F8C8}" dt="2020-10-21T08:10:38.010" v="23184" actId="20577"/>
          <ac:spMkLst>
            <pc:docMk/>
            <pc:sldMk cId="38700774" sldId="324"/>
            <ac:spMk id="12" creationId="{12137ABE-19EA-4789-8492-61C87AB46F38}"/>
          </ac:spMkLst>
        </pc:spChg>
        <pc:graphicFrameChg chg="add del modGraphic">
          <ac:chgData name="Martin, Ian (DLSLtd,RAL,TEC)" userId="115fc887-d2f4-40cb-b8cf-b841e9c05e83" providerId="ADAL" clId="{0EC8E1F1-2F68-4315-A415-4ADCE580F8C8}" dt="2020-10-13T14:57:49.196" v="4745" actId="478"/>
          <ac:graphicFrameMkLst>
            <pc:docMk/>
            <pc:sldMk cId="38700774" sldId="324"/>
            <ac:graphicFrameMk id="11" creationId="{9313B2C2-993C-45B6-9F14-C0B8C3C46512}"/>
          </ac:graphicFrameMkLst>
        </pc:graphicFrameChg>
        <pc:picChg chg="add del mod">
          <ac:chgData name="Martin, Ian (DLSLtd,RAL,TEC)" userId="115fc887-d2f4-40cb-b8cf-b841e9c05e83" providerId="ADAL" clId="{0EC8E1F1-2F68-4315-A415-4ADCE580F8C8}" dt="2020-10-13T15:04:46.761" v="5083" actId="478"/>
          <ac:picMkLst>
            <pc:docMk/>
            <pc:sldMk cId="38700774" sldId="324"/>
            <ac:picMk id="3" creationId="{2B1C644B-7609-41C9-95CC-365D6739D05A}"/>
          </ac:picMkLst>
        </pc:picChg>
        <pc:picChg chg="add del mod">
          <ac:chgData name="Martin, Ian (DLSLtd,RAL,TEC)" userId="115fc887-d2f4-40cb-b8cf-b841e9c05e83" providerId="ADAL" clId="{0EC8E1F1-2F68-4315-A415-4ADCE580F8C8}" dt="2020-10-13T15:09:08.039" v="5110" actId="478"/>
          <ac:picMkLst>
            <pc:docMk/>
            <pc:sldMk cId="38700774" sldId="324"/>
            <ac:picMk id="4" creationId="{3244A4F6-8AA7-4740-83FC-7C8E7A8B5144}"/>
          </ac:picMkLst>
        </pc:picChg>
        <pc:picChg chg="add mod ord">
          <ac:chgData name="Martin, Ian (DLSLtd,RAL,TEC)" userId="115fc887-d2f4-40cb-b8cf-b841e9c05e83" providerId="ADAL" clId="{0EC8E1F1-2F68-4315-A415-4ADCE580F8C8}" dt="2020-10-20T09:23:36.773" v="19153" actId="1035"/>
          <ac:picMkLst>
            <pc:docMk/>
            <pc:sldMk cId="38700774" sldId="324"/>
            <ac:picMk id="4" creationId="{AEA20347-960E-49F2-93E7-22BD6B06D1C0}"/>
          </ac:picMkLst>
        </pc:picChg>
        <pc:picChg chg="add del mod">
          <ac:chgData name="Martin, Ian (DLSLtd,RAL,TEC)" userId="115fc887-d2f4-40cb-b8cf-b841e9c05e83" providerId="ADAL" clId="{0EC8E1F1-2F68-4315-A415-4ADCE580F8C8}" dt="2020-10-20T09:22:54.941" v="19087" actId="478"/>
          <ac:picMkLst>
            <pc:docMk/>
            <pc:sldMk cId="38700774" sldId="324"/>
            <ac:picMk id="13" creationId="{F2BAE614-9786-471F-A4D1-3FC50C65138F}"/>
          </ac:picMkLst>
        </pc:picChg>
        <pc:picChg chg="add del mod modCrop">
          <ac:chgData name="Martin, Ian (DLSLtd,RAL,TEC)" userId="115fc887-d2f4-40cb-b8cf-b841e9c05e83" providerId="ADAL" clId="{0EC8E1F1-2F68-4315-A415-4ADCE580F8C8}" dt="2020-10-14T07:59:24.039" v="6554" actId="478"/>
          <ac:picMkLst>
            <pc:docMk/>
            <pc:sldMk cId="38700774" sldId="324"/>
            <ac:picMk id="14" creationId="{4B500B80-F6F9-434A-998A-22145EE41326}"/>
          </ac:picMkLst>
        </pc:picChg>
        <pc:picChg chg="add del mod modCrop">
          <ac:chgData name="Martin, Ian (DLSLtd,RAL,TEC)" userId="115fc887-d2f4-40cb-b8cf-b841e9c05e83" providerId="ADAL" clId="{0EC8E1F1-2F68-4315-A415-4ADCE580F8C8}" dt="2020-10-13T16:37:58.314" v="6075" actId="478"/>
          <ac:picMkLst>
            <pc:docMk/>
            <pc:sldMk cId="38700774" sldId="324"/>
            <ac:picMk id="15" creationId="{4C9CCD77-6839-4B94-9FC0-D1ECC86214A2}"/>
          </ac:picMkLst>
        </pc:picChg>
        <pc:picChg chg="add mod">
          <ac:chgData name="Martin, Ian (DLSLtd,RAL,TEC)" userId="115fc887-d2f4-40cb-b8cf-b841e9c05e83" providerId="ADAL" clId="{0EC8E1F1-2F68-4315-A415-4ADCE580F8C8}" dt="2020-10-14T08:04:18.401" v="6814" actId="1037"/>
          <ac:picMkLst>
            <pc:docMk/>
            <pc:sldMk cId="38700774" sldId="324"/>
            <ac:picMk id="16" creationId="{FB490F7D-3A69-4066-99E5-6CA352EC7FB6}"/>
          </ac:picMkLst>
        </pc:picChg>
        <pc:picChg chg="add mod">
          <ac:chgData name="Martin, Ian (DLSLtd,RAL,TEC)" userId="115fc887-d2f4-40cb-b8cf-b841e9c05e83" providerId="ADAL" clId="{0EC8E1F1-2F68-4315-A415-4ADCE580F8C8}" dt="2020-10-14T08:01:12.467" v="6749" actId="1038"/>
          <ac:picMkLst>
            <pc:docMk/>
            <pc:sldMk cId="38700774" sldId="324"/>
            <ac:picMk id="17" creationId="{3782528A-CD73-480A-A3E9-E32D74571853}"/>
          </ac:picMkLst>
        </pc:picChg>
      </pc:sldChg>
      <pc:sldChg chg="addSp delSp modSp add">
        <pc:chgData name="Martin, Ian (DLSLtd,RAL,TEC)" userId="115fc887-d2f4-40cb-b8cf-b841e9c05e83" providerId="ADAL" clId="{0EC8E1F1-2F68-4315-A415-4ADCE580F8C8}" dt="2020-10-27T07:56:52.661" v="25252" actId="14100"/>
        <pc:sldMkLst>
          <pc:docMk/>
          <pc:sldMk cId="3509436216" sldId="325"/>
        </pc:sldMkLst>
        <pc:spChg chg="mod">
          <ac:chgData name="Martin, Ian (DLSLtd,RAL,TEC)" userId="115fc887-d2f4-40cb-b8cf-b841e9c05e83" providerId="ADAL" clId="{0EC8E1F1-2F68-4315-A415-4ADCE580F8C8}" dt="2020-10-27T07:56:37.270" v="25243" actId="20577"/>
          <ac:spMkLst>
            <pc:docMk/>
            <pc:sldMk cId="3509436216" sldId="325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0EC8E1F1-2F68-4315-A415-4ADCE580F8C8}" dt="2020-10-14T12:39:52.937" v="7486" actId="20577"/>
          <ac:spMkLst>
            <pc:docMk/>
            <pc:sldMk cId="3509436216" sldId="325"/>
            <ac:spMk id="9" creationId="{C0DC771F-4A99-4ED4-9128-DECBF34B48AD}"/>
          </ac:spMkLst>
        </pc:spChg>
        <pc:spChg chg="add del mod">
          <ac:chgData name="Martin, Ian (DLSLtd,RAL,TEC)" userId="115fc887-d2f4-40cb-b8cf-b841e9c05e83" providerId="ADAL" clId="{0EC8E1F1-2F68-4315-A415-4ADCE580F8C8}" dt="2020-10-14T12:52:33.366" v="7559" actId="478"/>
          <ac:spMkLst>
            <pc:docMk/>
            <pc:sldMk cId="3509436216" sldId="325"/>
            <ac:spMk id="10" creationId="{89AFDDF6-8801-4641-A40E-77D0DBB7F10F}"/>
          </ac:spMkLst>
        </pc:spChg>
        <pc:spChg chg="add del mod">
          <ac:chgData name="Martin, Ian (DLSLtd,RAL,TEC)" userId="115fc887-d2f4-40cb-b8cf-b841e9c05e83" providerId="ADAL" clId="{0EC8E1F1-2F68-4315-A415-4ADCE580F8C8}" dt="2020-10-14T12:53:19.275" v="7629" actId="478"/>
          <ac:spMkLst>
            <pc:docMk/>
            <pc:sldMk cId="3509436216" sldId="325"/>
            <ac:spMk id="11" creationId="{A6BDC362-EA2E-4FCC-AC47-58ED9F07478D}"/>
          </ac:spMkLst>
        </pc:spChg>
        <pc:spChg chg="add mod">
          <ac:chgData name="Martin, Ian (DLSLtd,RAL,TEC)" userId="115fc887-d2f4-40cb-b8cf-b841e9c05e83" providerId="ADAL" clId="{0EC8E1F1-2F68-4315-A415-4ADCE580F8C8}" dt="2020-10-14T12:54:25.579" v="7734" actId="1036"/>
          <ac:spMkLst>
            <pc:docMk/>
            <pc:sldMk cId="3509436216" sldId="325"/>
            <ac:spMk id="12" creationId="{A984D493-D623-4122-AF8A-0001DACB9A8F}"/>
          </ac:spMkLst>
        </pc:spChg>
        <pc:spChg chg="add mod">
          <ac:chgData name="Martin, Ian (DLSLtd,RAL,TEC)" userId="115fc887-d2f4-40cb-b8cf-b841e9c05e83" providerId="ADAL" clId="{0EC8E1F1-2F68-4315-A415-4ADCE580F8C8}" dt="2020-10-14T12:54:25.579" v="7734" actId="1036"/>
          <ac:spMkLst>
            <pc:docMk/>
            <pc:sldMk cId="3509436216" sldId="325"/>
            <ac:spMk id="13" creationId="{A92CDAA2-ABCF-4309-BF7E-9D12E39C752F}"/>
          </ac:spMkLst>
        </pc:spChg>
        <pc:spChg chg="add mod">
          <ac:chgData name="Martin, Ian (DLSLtd,RAL,TEC)" userId="115fc887-d2f4-40cb-b8cf-b841e9c05e83" providerId="ADAL" clId="{0EC8E1F1-2F68-4315-A415-4ADCE580F8C8}" dt="2020-10-14T12:54:25.579" v="7734" actId="1036"/>
          <ac:spMkLst>
            <pc:docMk/>
            <pc:sldMk cId="3509436216" sldId="325"/>
            <ac:spMk id="14" creationId="{22830D2D-C19E-47D3-98FE-9A10320F2245}"/>
          </ac:spMkLst>
        </pc:spChg>
        <pc:spChg chg="add mod">
          <ac:chgData name="Martin, Ian (DLSLtd,RAL,TEC)" userId="115fc887-d2f4-40cb-b8cf-b841e9c05e83" providerId="ADAL" clId="{0EC8E1F1-2F68-4315-A415-4ADCE580F8C8}" dt="2020-10-14T12:54:25.579" v="7734" actId="1036"/>
          <ac:spMkLst>
            <pc:docMk/>
            <pc:sldMk cId="3509436216" sldId="325"/>
            <ac:spMk id="15" creationId="{E1E4C1D3-2EB1-454B-AC29-8731C3D26E89}"/>
          </ac:spMkLst>
        </pc:spChg>
        <pc:spChg chg="add mod">
          <ac:chgData name="Martin, Ian (DLSLtd,RAL,TEC)" userId="115fc887-d2f4-40cb-b8cf-b841e9c05e83" providerId="ADAL" clId="{0EC8E1F1-2F68-4315-A415-4ADCE580F8C8}" dt="2020-10-27T07:56:52.661" v="25252" actId="14100"/>
          <ac:spMkLst>
            <pc:docMk/>
            <pc:sldMk cId="3509436216" sldId="325"/>
            <ac:spMk id="16" creationId="{3FA2F165-13D2-4052-8A2D-6B9DD3C76F68}"/>
          </ac:spMkLst>
        </pc:spChg>
        <pc:spChg chg="add mod">
          <ac:chgData name="Martin, Ian (DLSLtd,RAL,TEC)" userId="115fc887-d2f4-40cb-b8cf-b841e9c05e83" providerId="ADAL" clId="{0EC8E1F1-2F68-4315-A415-4ADCE580F8C8}" dt="2020-10-20T09:13:16.146" v="18873" actId="1038"/>
          <ac:spMkLst>
            <pc:docMk/>
            <pc:sldMk cId="3509436216" sldId="325"/>
            <ac:spMk id="31" creationId="{04295C48-A2F3-4EDE-BB3B-5FD1057F1F49}"/>
          </ac:spMkLst>
        </pc:spChg>
        <pc:spChg chg="add mod">
          <ac:chgData name="Martin, Ian (DLSLtd,RAL,TEC)" userId="115fc887-d2f4-40cb-b8cf-b841e9c05e83" providerId="ADAL" clId="{0EC8E1F1-2F68-4315-A415-4ADCE580F8C8}" dt="2020-10-20T09:13:25.619" v="18924" actId="1038"/>
          <ac:spMkLst>
            <pc:docMk/>
            <pc:sldMk cId="3509436216" sldId="325"/>
            <ac:spMk id="32" creationId="{5488436E-63E5-4E62-9E1F-1CC78A7978DC}"/>
          </ac:spMkLst>
        </pc:spChg>
        <pc:spChg chg="add mod">
          <ac:chgData name="Martin, Ian (DLSLtd,RAL,TEC)" userId="115fc887-d2f4-40cb-b8cf-b841e9c05e83" providerId="ADAL" clId="{0EC8E1F1-2F68-4315-A415-4ADCE580F8C8}" dt="2020-10-20T09:13:38.065" v="18984" actId="1038"/>
          <ac:spMkLst>
            <pc:docMk/>
            <pc:sldMk cId="3509436216" sldId="325"/>
            <ac:spMk id="33" creationId="{FD2C9D20-4F60-4463-8CC6-BB6BDACD5877}"/>
          </ac:spMkLst>
        </pc:spChg>
        <pc:spChg chg="add mod">
          <ac:chgData name="Martin, Ian (DLSLtd,RAL,TEC)" userId="115fc887-d2f4-40cb-b8cf-b841e9c05e83" providerId="ADAL" clId="{0EC8E1F1-2F68-4315-A415-4ADCE580F8C8}" dt="2020-10-20T09:13:47.622" v="19074" actId="1037"/>
          <ac:spMkLst>
            <pc:docMk/>
            <pc:sldMk cId="3509436216" sldId="325"/>
            <ac:spMk id="34" creationId="{6AE48CB3-C832-4CB4-AE47-492E500A9AE1}"/>
          </ac:spMkLst>
        </pc:spChg>
        <pc:spChg chg="add del">
          <ac:chgData name="Martin, Ian (DLSLtd,RAL,TEC)" userId="115fc887-d2f4-40cb-b8cf-b841e9c05e83" providerId="ADAL" clId="{0EC8E1F1-2F68-4315-A415-4ADCE580F8C8}" dt="2020-10-20T09:14:06.035" v="19077"/>
          <ac:spMkLst>
            <pc:docMk/>
            <pc:sldMk cId="3509436216" sldId="325"/>
            <ac:spMk id="35" creationId="{29885AD5-3549-4922-B94F-BB053206F1DF}"/>
          </ac:spMkLst>
        </pc:spChg>
        <pc:picChg chg="add del mod">
          <ac:chgData name="Martin, Ian (DLSLtd,RAL,TEC)" userId="115fc887-d2f4-40cb-b8cf-b841e9c05e83" providerId="ADAL" clId="{0EC8E1F1-2F68-4315-A415-4ADCE580F8C8}" dt="2020-10-20T09:05:32.925" v="18336" actId="478"/>
          <ac:picMkLst>
            <pc:docMk/>
            <pc:sldMk cId="3509436216" sldId="325"/>
            <ac:picMk id="4" creationId="{49523764-ED06-4FFE-871E-34DB967BD000}"/>
          </ac:picMkLst>
        </pc:picChg>
        <pc:picChg chg="add del mod">
          <ac:chgData name="Martin, Ian (DLSLtd,RAL,TEC)" userId="115fc887-d2f4-40cb-b8cf-b841e9c05e83" providerId="ADAL" clId="{0EC8E1F1-2F68-4315-A415-4ADCE580F8C8}" dt="2020-10-14T11:11:37.517" v="7447" actId="478"/>
          <ac:picMkLst>
            <pc:docMk/>
            <pc:sldMk cId="3509436216" sldId="325"/>
            <ac:picMk id="4" creationId="{FB2598A5-8BCB-421E-B485-F35F1C63DFF6}"/>
          </ac:picMkLst>
        </pc:picChg>
        <pc:picChg chg="add del mod">
          <ac:chgData name="Martin, Ian (DLSLtd,RAL,TEC)" userId="115fc887-d2f4-40cb-b8cf-b841e9c05e83" providerId="ADAL" clId="{0EC8E1F1-2F68-4315-A415-4ADCE580F8C8}" dt="2020-10-20T09:04:48.331" v="18330" actId="478"/>
          <ac:picMkLst>
            <pc:docMk/>
            <pc:sldMk cId="3509436216" sldId="325"/>
            <ac:picMk id="6" creationId="{12BC17FA-A839-4346-B214-0E6B87D6BF06}"/>
          </ac:picMkLst>
        </pc:picChg>
        <pc:picChg chg="add mod">
          <ac:chgData name="Martin, Ian (DLSLtd,RAL,TEC)" userId="115fc887-d2f4-40cb-b8cf-b841e9c05e83" providerId="ADAL" clId="{0EC8E1F1-2F68-4315-A415-4ADCE580F8C8}" dt="2020-10-14T12:52:07.617" v="7557" actId="1076"/>
          <ac:picMkLst>
            <pc:docMk/>
            <pc:sldMk cId="3509436216" sldId="325"/>
            <ac:picMk id="7" creationId="{20DDDC72-0C82-4D0E-AC3C-E090333925B4}"/>
          </ac:picMkLst>
        </pc:picChg>
        <pc:picChg chg="add del mod">
          <ac:chgData name="Martin, Ian (DLSLtd,RAL,TEC)" userId="115fc887-d2f4-40cb-b8cf-b841e9c05e83" providerId="ADAL" clId="{0EC8E1F1-2F68-4315-A415-4ADCE580F8C8}" dt="2020-10-20T09:08:07.096" v="18377" actId="478"/>
          <ac:picMkLst>
            <pc:docMk/>
            <pc:sldMk cId="3509436216" sldId="325"/>
            <ac:picMk id="11" creationId="{E20C3B57-C56A-4083-AB4A-FD8D94818654}"/>
          </ac:picMkLst>
        </pc:picChg>
        <pc:picChg chg="add mod">
          <ac:chgData name="Martin, Ian (DLSLtd,RAL,TEC)" userId="115fc887-d2f4-40cb-b8cf-b841e9c05e83" providerId="ADAL" clId="{0EC8E1F1-2F68-4315-A415-4ADCE580F8C8}" dt="2020-10-20T09:08:58.809" v="18396" actId="1036"/>
          <ac:picMkLst>
            <pc:docMk/>
            <pc:sldMk cId="3509436216" sldId="325"/>
            <ac:picMk id="18" creationId="{18C8605E-A54A-4D54-817C-A38297714DFB}"/>
          </ac:picMkLst>
        </pc:picChg>
        <pc:cxnChg chg="add mod">
          <ac:chgData name="Martin, Ian (DLSLtd,RAL,TEC)" userId="115fc887-d2f4-40cb-b8cf-b841e9c05e83" providerId="ADAL" clId="{0EC8E1F1-2F68-4315-A415-4ADCE580F8C8}" dt="2020-10-20T09:09:37.443" v="18403" actId="1035"/>
          <ac:cxnSpMkLst>
            <pc:docMk/>
            <pc:sldMk cId="3509436216" sldId="325"/>
            <ac:cxnSpMk id="20" creationId="{74D8E7F8-A427-417A-9E4B-8C6279A9797D}"/>
          </ac:cxnSpMkLst>
        </pc:cxnChg>
        <pc:cxnChg chg="add mod">
          <ac:chgData name="Martin, Ian (DLSLtd,RAL,TEC)" userId="115fc887-d2f4-40cb-b8cf-b841e9c05e83" providerId="ADAL" clId="{0EC8E1F1-2F68-4315-A415-4ADCE580F8C8}" dt="2020-10-20T09:09:46.699" v="18446" actId="1037"/>
          <ac:cxnSpMkLst>
            <pc:docMk/>
            <pc:sldMk cId="3509436216" sldId="325"/>
            <ac:cxnSpMk id="21" creationId="{A9CCCB9B-8BD0-4C2B-9C78-11958B75D97C}"/>
          </ac:cxnSpMkLst>
        </pc:cxnChg>
        <pc:cxnChg chg="add mod">
          <ac:chgData name="Martin, Ian (DLSLtd,RAL,TEC)" userId="115fc887-d2f4-40cb-b8cf-b841e9c05e83" providerId="ADAL" clId="{0EC8E1F1-2F68-4315-A415-4ADCE580F8C8}" dt="2020-10-20T09:09:56.567" v="18511" actId="1038"/>
          <ac:cxnSpMkLst>
            <pc:docMk/>
            <pc:sldMk cId="3509436216" sldId="325"/>
            <ac:cxnSpMk id="22" creationId="{3E59601D-550F-4C3C-AE92-F0A8E8024930}"/>
          </ac:cxnSpMkLst>
        </pc:cxnChg>
        <pc:cxnChg chg="add mod">
          <ac:chgData name="Martin, Ian (DLSLtd,RAL,TEC)" userId="115fc887-d2f4-40cb-b8cf-b841e9c05e83" providerId="ADAL" clId="{0EC8E1F1-2F68-4315-A415-4ADCE580F8C8}" dt="2020-10-20T09:10:11.140" v="18605" actId="1037"/>
          <ac:cxnSpMkLst>
            <pc:docMk/>
            <pc:sldMk cId="3509436216" sldId="325"/>
            <ac:cxnSpMk id="23" creationId="{0D9127E0-D38A-4D06-928B-0A0CE214ED64}"/>
          </ac:cxnSpMkLst>
        </pc:cxnChg>
        <pc:cxnChg chg="add mod">
          <ac:chgData name="Martin, Ian (DLSLtd,RAL,TEC)" userId="115fc887-d2f4-40cb-b8cf-b841e9c05e83" providerId="ADAL" clId="{0EC8E1F1-2F68-4315-A415-4ADCE580F8C8}" dt="2020-10-20T09:10:18.603" v="18667" actId="1037"/>
          <ac:cxnSpMkLst>
            <pc:docMk/>
            <pc:sldMk cId="3509436216" sldId="325"/>
            <ac:cxnSpMk id="24" creationId="{9F1ED07D-ED81-4318-97CD-A3A7CC62E6F4}"/>
          </ac:cxnSpMkLst>
        </pc:cxnChg>
        <pc:cxnChg chg="add mod">
          <ac:chgData name="Martin, Ian (DLSLtd,RAL,TEC)" userId="115fc887-d2f4-40cb-b8cf-b841e9c05e83" providerId="ADAL" clId="{0EC8E1F1-2F68-4315-A415-4ADCE580F8C8}" dt="2020-10-20T09:10:37.500" v="18669" actId="692"/>
          <ac:cxnSpMkLst>
            <pc:docMk/>
            <pc:sldMk cId="3509436216" sldId="325"/>
            <ac:cxnSpMk id="26" creationId="{62D9896F-5D55-4B53-82EB-B3B5FDB36F73}"/>
          </ac:cxnSpMkLst>
        </pc:cxnChg>
        <pc:cxnChg chg="add mod">
          <ac:chgData name="Martin, Ian (DLSLtd,RAL,TEC)" userId="115fc887-d2f4-40cb-b8cf-b841e9c05e83" providerId="ADAL" clId="{0EC8E1F1-2F68-4315-A415-4ADCE580F8C8}" dt="2020-10-20T09:10:48.580" v="18714" actId="1038"/>
          <ac:cxnSpMkLst>
            <pc:docMk/>
            <pc:sldMk cId="3509436216" sldId="325"/>
            <ac:cxnSpMk id="27" creationId="{17FFC85B-B984-44D5-AA64-48A0BB7C70C3}"/>
          </ac:cxnSpMkLst>
        </pc:cxnChg>
        <pc:cxnChg chg="add mod">
          <ac:chgData name="Martin, Ian (DLSLtd,RAL,TEC)" userId="115fc887-d2f4-40cb-b8cf-b841e9c05e83" providerId="ADAL" clId="{0EC8E1F1-2F68-4315-A415-4ADCE580F8C8}" dt="2020-10-20T09:10:58.103" v="18764" actId="1037"/>
          <ac:cxnSpMkLst>
            <pc:docMk/>
            <pc:sldMk cId="3509436216" sldId="325"/>
            <ac:cxnSpMk id="28" creationId="{582E21D0-6C32-4C56-A76C-269D1A9040FA}"/>
          </ac:cxnSpMkLst>
        </pc:cxnChg>
        <pc:cxnChg chg="add mod">
          <ac:chgData name="Martin, Ian (DLSLtd,RAL,TEC)" userId="115fc887-d2f4-40cb-b8cf-b841e9c05e83" providerId="ADAL" clId="{0EC8E1F1-2F68-4315-A415-4ADCE580F8C8}" dt="2020-10-20T09:11:12.502" v="18832" actId="14100"/>
          <ac:cxnSpMkLst>
            <pc:docMk/>
            <pc:sldMk cId="3509436216" sldId="325"/>
            <ac:cxnSpMk id="29" creationId="{6CF208FC-CBDC-4F22-84B2-1E94D8255FCD}"/>
          </ac:cxnSpMkLst>
        </pc:cxnChg>
      </pc:sldChg>
      <pc:sldChg chg="addSp delSp modSp add modAnim">
        <pc:chgData name="Martin, Ian (DLSLtd,RAL,TEC)" userId="115fc887-d2f4-40cb-b8cf-b841e9c05e83" providerId="ADAL" clId="{0EC8E1F1-2F68-4315-A415-4ADCE580F8C8}" dt="2020-10-27T07:53:34.307" v="25235" actId="20577"/>
        <pc:sldMkLst>
          <pc:docMk/>
          <pc:sldMk cId="375645716" sldId="326"/>
        </pc:sldMkLst>
        <pc:spChg chg="add del">
          <ac:chgData name="Martin, Ian (DLSLtd,RAL,TEC)" userId="115fc887-d2f4-40cb-b8cf-b841e9c05e83" providerId="ADAL" clId="{0EC8E1F1-2F68-4315-A415-4ADCE580F8C8}" dt="2020-10-13T13:13:18.574" v="2315" actId="478"/>
          <ac:spMkLst>
            <pc:docMk/>
            <pc:sldMk cId="375645716" sldId="326"/>
            <ac:spMk id="7" creationId="{6BE12056-FBC3-4C03-9C6B-16F6AFEC51B2}"/>
          </ac:spMkLst>
        </pc:spChg>
        <pc:spChg chg="del mod">
          <ac:chgData name="Martin, Ian (DLSLtd,RAL,TEC)" userId="115fc887-d2f4-40cb-b8cf-b841e9c05e83" providerId="ADAL" clId="{0EC8E1F1-2F68-4315-A415-4ADCE580F8C8}" dt="2020-10-13T14:33:14.143" v="4090" actId="478"/>
          <ac:spMkLst>
            <pc:docMk/>
            <pc:sldMk cId="375645716" sldId="326"/>
            <ac:spMk id="8" creationId="{264473B7-FE33-4C10-BFAF-B5C03E2ADAF6}"/>
          </ac:spMkLst>
        </pc:spChg>
        <pc:spChg chg="add del">
          <ac:chgData name="Martin, Ian (DLSLtd,RAL,TEC)" userId="115fc887-d2f4-40cb-b8cf-b841e9c05e83" providerId="ADAL" clId="{0EC8E1F1-2F68-4315-A415-4ADCE580F8C8}" dt="2020-10-13T13:13:18.574" v="2315" actId="478"/>
          <ac:spMkLst>
            <pc:docMk/>
            <pc:sldMk cId="375645716" sldId="326"/>
            <ac:spMk id="10" creationId="{93B18970-3F8F-4CC3-8171-6D3F8FB38832}"/>
          </ac:spMkLst>
        </pc:spChg>
        <pc:spChg chg="add del">
          <ac:chgData name="Martin, Ian (DLSLtd,RAL,TEC)" userId="115fc887-d2f4-40cb-b8cf-b841e9c05e83" providerId="ADAL" clId="{0EC8E1F1-2F68-4315-A415-4ADCE580F8C8}" dt="2020-10-13T13:13:22.097" v="2316" actId="478"/>
          <ac:spMkLst>
            <pc:docMk/>
            <pc:sldMk cId="375645716" sldId="326"/>
            <ac:spMk id="11" creationId="{3D0854E2-0488-4E25-B842-E7D6CE94EB8E}"/>
          </ac:spMkLst>
        </pc:spChg>
        <pc:spChg chg="add del">
          <ac:chgData name="Martin, Ian (DLSLtd,RAL,TEC)" userId="115fc887-d2f4-40cb-b8cf-b841e9c05e83" providerId="ADAL" clId="{0EC8E1F1-2F68-4315-A415-4ADCE580F8C8}" dt="2020-10-13T14:34:54.419" v="4136" actId="478"/>
          <ac:spMkLst>
            <pc:docMk/>
            <pc:sldMk cId="375645716" sldId="326"/>
            <ac:spMk id="13" creationId="{F5AE4690-090B-4BC1-83BB-0ACC65DF3DF4}"/>
          </ac:spMkLst>
        </pc:spChg>
        <pc:spChg chg="add mod">
          <ac:chgData name="Martin, Ian (DLSLtd,RAL,TEC)" userId="115fc887-d2f4-40cb-b8cf-b841e9c05e83" providerId="ADAL" clId="{0EC8E1F1-2F68-4315-A415-4ADCE580F8C8}" dt="2020-10-13T14:53:34.567" v="4716" actId="1035"/>
          <ac:spMkLst>
            <pc:docMk/>
            <pc:sldMk cId="375645716" sldId="326"/>
            <ac:spMk id="15" creationId="{527AD462-2D43-400A-8A48-4F4AC4474622}"/>
          </ac:spMkLst>
        </pc:spChg>
        <pc:spChg chg="add mod">
          <ac:chgData name="Martin, Ian (DLSLtd,RAL,TEC)" userId="115fc887-d2f4-40cb-b8cf-b841e9c05e83" providerId="ADAL" clId="{0EC8E1F1-2F68-4315-A415-4ADCE580F8C8}" dt="2020-10-13T14:53:34.567" v="4716" actId="1035"/>
          <ac:spMkLst>
            <pc:docMk/>
            <pc:sldMk cId="375645716" sldId="326"/>
            <ac:spMk id="16" creationId="{54BAEB63-E90F-4135-9E37-9F359F385E3C}"/>
          </ac:spMkLst>
        </pc:spChg>
        <pc:spChg chg="add mod">
          <ac:chgData name="Martin, Ian (DLSLtd,RAL,TEC)" userId="115fc887-d2f4-40cb-b8cf-b841e9c05e83" providerId="ADAL" clId="{0EC8E1F1-2F68-4315-A415-4ADCE580F8C8}" dt="2020-10-13T14:53:34.567" v="4716" actId="1035"/>
          <ac:spMkLst>
            <pc:docMk/>
            <pc:sldMk cId="375645716" sldId="326"/>
            <ac:spMk id="17" creationId="{F19B404C-0718-4FBB-8CD8-E2A00A7B583E}"/>
          </ac:spMkLst>
        </pc:spChg>
        <pc:spChg chg="add mod">
          <ac:chgData name="Martin, Ian (DLSLtd,RAL,TEC)" userId="115fc887-d2f4-40cb-b8cf-b841e9c05e83" providerId="ADAL" clId="{0EC8E1F1-2F68-4315-A415-4ADCE580F8C8}" dt="2020-10-13T14:53:34.567" v="4716" actId="1035"/>
          <ac:spMkLst>
            <pc:docMk/>
            <pc:sldMk cId="375645716" sldId="326"/>
            <ac:spMk id="18" creationId="{56D0A648-CE6A-48B1-A200-4FB040B8FF9A}"/>
          </ac:spMkLst>
        </pc:spChg>
        <pc:spChg chg="add mod">
          <ac:chgData name="Martin, Ian (DLSLtd,RAL,TEC)" userId="115fc887-d2f4-40cb-b8cf-b841e9c05e83" providerId="ADAL" clId="{0EC8E1F1-2F68-4315-A415-4ADCE580F8C8}" dt="2020-10-13T14:53:34.567" v="4716" actId="1035"/>
          <ac:spMkLst>
            <pc:docMk/>
            <pc:sldMk cId="375645716" sldId="326"/>
            <ac:spMk id="21" creationId="{F899730F-26E9-4417-AFCB-76AE8A0AF899}"/>
          </ac:spMkLst>
        </pc:spChg>
        <pc:spChg chg="add mod">
          <ac:chgData name="Martin, Ian (DLSLtd,RAL,TEC)" userId="115fc887-d2f4-40cb-b8cf-b841e9c05e83" providerId="ADAL" clId="{0EC8E1F1-2F68-4315-A415-4ADCE580F8C8}" dt="2020-10-13T14:53:34.567" v="4716" actId="1035"/>
          <ac:spMkLst>
            <pc:docMk/>
            <pc:sldMk cId="375645716" sldId="326"/>
            <ac:spMk id="22" creationId="{D8A5B1A5-8350-45E0-BAF4-D0C95189C614}"/>
          </ac:spMkLst>
        </pc:spChg>
        <pc:spChg chg="add mod">
          <ac:chgData name="Martin, Ian (DLSLtd,RAL,TEC)" userId="115fc887-d2f4-40cb-b8cf-b841e9c05e83" providerId="ADAL" clId="{0EC8E1F1-2F68-4315-A415-4ADCE580F8C8}" dt="2020-10-13T14:53:34.567" v="4716" actId="1035"/>
          <ac:spMkLst>
            <pc:docMk/>
            <pc:sldMk cId="375645716" sldId="326"/>
            <ac:spMk id="23" creationId="{AE94155F-4417-4732-92BE-28B41987DF4E}"/>
          </ac:spMkLst>
        </pc:spChg>
        <pc:spChg chg="add mod">
          <ac:chgData name="Martin, Ian (DLSLtd,RAL,TEC)" userId="115fc887-d2f4-40cb-b8cf-b841e9c05e83" providerId="ADAL" clId="{0EC8E1F1-2F68-4315-A415-4ADCE580F8C8}" dt="2020-10-13T14:53:34.567" v="4716" actId="1035"/>
          <ac:spMkLst>
            <pc:docMk/>
            <pc:sldMk cId="375645716" sldId="326"/>
            <ac:spMk id="24" creationId="{21FD2E73-933B-4B52-87D9-616911402DA0}"/>
          </ac:spMkLst>
        </pc:spChg>
        <pc:spChg chg="add mod">
          <ac:chgData name="Martin, Ian (DLSLtd,RAL,TEC)" userId="115fc887-d2f4-40cb-b8cf-b841e9c05e83" providerId="ADAL" clId="{0EC8E1F1-2F68-4315-A415-4ADCE580F8C8}" dt="2020-10-13T14:53:34.567" v="4716" actId="1035"/>
          <ac:spMkLst>
            <pc:docMk/>
            <pc:sldMk cId="375645716" sldId="326"/>
            <ac:spMk id="25" creationId="{D2C5F8C3-0823-42D1-8DF0-6D1393F13580}"/>
          </ac:spMkLst>
        </pc:spChg>
        <pc:spChg chg="add mod">
          <ac:chgData name="Martin, Ian (DLSLtd,RAL,TEC)" userId="115fc887-d2f4-40cb-b8cf-b841e9c05e83" providerId="ADAL" clId="{0EC8E1F1-2F68-4315-A415-4ADCE580F8C8}" dt="2020-10-13T14:53:34.567" v="4716" actId="1035"/>
          <ac:spMkLst>
            <pc:docMk/>
            <pc:sldMk cId="375645716" sldId="326"/>
            <ac:spMk id="26" creationId="{5CFC197E-E256-493F-8D84-96C5B852DA84}"/>
          </ac:spMkLst>
        </pc:spChg>
        <pc:spChg chg="add mod">
          <ac:chgData name="Martin, Ian (DLSLtd,RAL,TEC)" userId="115fc887-d2f4-40cb-b8cf-b841e9c05e83" providerId="ADAL" clId="{0EC8E1F1-2F68-4315-A415-4ADCE580F8C8}" dt="2020-10-13T14:53:34.567" v="4716" actId="1035"/>
          <ac:spMkLst>
            <pc:docMk/>
            <pc:sldMk cId="375645716" sldId="326"/>
            <ac:spMk id="27" creationId="{E34703E1-54ED-415B-8CE7-377A8B9496C8}"/>
          </ac:spMkLst>
        </pc:spChg>
        <pc:spChg chg="add mod">
          <ac:chgData name="Martin, Ian (DLSLtd,RAL,TEC)" userId="115fc887-d2f4-40cb-b8cf-b841e9c05e83" providerId="ADAL" clId="{0EC8E1F1-2F68-4315-A415-4ADCE580F8C8}" dt="2020-10-13T14:53:34.567" v="4716" actId="1035"/>
          <ac:spMkLst>
            <pc:docMk/>
            <pc:sldMk cId="375645716" sldId="326"/>
            <ac:spMk id="28" creationId="{A2B26321-8D41-4C1B-9D67-C7A3ADC7BAF6}"/>
          </ac:spMkLst>
        </pc:spChg>
        <pc:spChg chg="add mod">
          <ac:chgData name="Martin, Ian (DLSLtd,RAL,TEC)" userId="115fc887-d2f4-40cb-b8cf-b841e9c05e83" providerId="ADAL" clId="{0EC8E1F1-2F68-4315-A415-4ADCE580F8C8}" dt="2020-10-13T14:33:51.287" v="4135" actId="1035"/>
          <ac:spMkLst>
            <pc:docMk/>
            <pc:sldMk cId="375645716" sldId="326"/>
            <ac:spMk id="35" creationId="{28914A3A-74DF-43FB-B0F8-1FB5FD3D5DA7}"/>
          </ac:spMkLst>
        </pc:spChg>
        <pc:spChg chg="add mod">
          <ac:chgData name="Martin, Ian (DLSLtd,RAL,TEC)" userId="115fc887-d2f4-40cb-b8cf-b841e9c05e83" providerId="ADAL" clId="{0EC8E1F1-2F68-4315-A415-4ADCE580F8C8}" dt="2020-10-13T14:33:51.287" v="4135" actId="1035"/>
          <ac:spMkLst>
            <pc:docMk/>
            <pc:sldMk cId="375645716" sldId="326"/>
            <ac:spMk id="36" creationId="{51CB08EF-7CDD-4683-93A2-D19886CCE53C}"/>
          </ac:spMkLst>
        </pc:spChg>
        <pc:spChg chg="add mod">
          <ac:chgData name="Martin, Ian (DLSLtd,RAL,TEC)" userId="115fc887-d2f4-40cb-b8cf-b841e9c05e83" providerId="ADAL" clId="{0EC8E1F1-2F68-4315-A415-4ADCE580F8C8}" dt="2020-10-13T14:33:51.287" v="4135" actId="1035"/>
          <ac:spMkLst>
            <pc:docMk/>
            <pc:sldMk cId="375645716" sldId="326"/>
            <ac:spMk id="37" creationId="{6DFE3DC4-8223-47BE-869F-44E3E06EA6DB}"/>
          </ac:spMkLst>
        </pc:spChg>
        <pc:spChg chg="mod">
          <ac:chgData name="Martin, Ian (DLSLtd,RAL,TEC)" userId="115fc887-d2f4-40cb-b8cf-b841e9c05e83" providerId="ADAL" clId="{0EC8E1F1-2F68-4315-A415-4ADCE580F8C8}" dt="2020-10-13T14:36:14.033" v="4182" actId="20577"/>
          <ac:spMkLst>
            <pc:docMk/>
            <pc:sldMk cId="375645716" sldId="326"/>
            <ac:spMk id="39" creationId="{D2EB655D-03F7-44FE-8BE1-F803AE534B12}"/>
          </ac:spMkLst>
        </pc:spChg>
        <pc:spChg chg="mod">
          <ac:chgData name="Martin, Ian (DLSLtd,RAL,TEC)" userId="115fc887-d2f4-40cb-b8cf-b841e9c05e83" providerId="ADAL" clId="{0EC8E1F1-2F68-4315-A415-4ADCE580F8C8}" dt="2020-10-13T14:35:56.206" v="4173" actId="20577"/>
          <ac:spMkLst>
            <pc:docMk/>
            <pc:sldMk cId="375645716" sldId="326"/>
            <ac:spMk id="60" creationId="{6F4FE52A-B8A1-4492-BBD5-7023DD119060}"/>
          </ac:spMkLst>
        </pc:spChg>
        <pc:spChg chg="mod">
          <ac:chgData name="Martin, Ian (DLSLtd,RAL,TEC)" userId="115fc887-d2f4-40cb-b8cf-b841e9c05e83" providerId="ADAL" clId="{0EC8E1F1-2F68-4315-A415-4ADCE580F8C8}" dt="2020-10-13T14:36:10.172" v="4179" actId="20577"/>
          <ac:spMkLst>
            <pc:docMk/>
            <pc:sldMk cId="375645716" sldId="326"/>
            <ac:spMk id="61" creationId="{D122F852-FD38-4256-822B-6FBAD8723D4D}"/>
          </ac:spMkLst>
        </pc:spChg>
        <pc:spChg chg="add mod">
          <ac:chgData name="Martin, Ian (DLSLtd,RAL,TEC)" userId="115fc887-d2f4-40cb-b8cf-b841e9c05e83" providerId="ADAL" clId="{0EC8E1F1-2F68-4315-A415-4ADCE580F8C8}" dt="2020-10-27T07:53:34.307" v="25235" actId="20577"/>
          <ac:spMkLst>
            <pc:docMk/>
            <pc:sldMk cId="375645716" sldId="326"/>
            <ac:spMk id="67" creationId="{1D7105B9-0E50-421B-8A0B-22A2DDAB2CDF}"/>
          </ac:spMkLst>
        </pc:spChg>
        <pc:grpChg chg="add mod">
          <ac:chgData name="Martin, Ian (DLSLtd,RAL,TEC)" userId="115fc887-d2f4-40cb-b8cf-b841e9c05e83" providerId="ADAL" clId="{0EC8E1F1-2F68-4315-A415-4ADCE580F8C8}" dt="2020-10-13T14:33:51.287" v="4135" actId="1035"/>
          <ac:grpSpMkLst>
            <pc:docMk/>
            <pc:sldMk cId="375645716" sldId="326"/>
            <ac:grpSpMk id="32" creationId="{F4AF56F8-277F-4ABD-AD97-6DB636F017F3}"/>
          </ac:grpSpMkLst>
        </pc:grpChg>
        <pc:grpChg chg="add mod">
          <ac:chgData name="Martin, Ian (DLSLtd,RAL,TEC)" userId="115fc887-d2f4-40cb-b8cf-b841e9c05e83" providerId="ADAL" clId="{0EC8E1F1-2F68-4315-A415-4ADCE580F8C8}" dt="2020-10-13T14:53:34.567" v="4716" actId="1035"/>
          <ac:grpSpMkLst>
            <pc:docMk/>
            <pc:sldMk cId="375645716" sldId="326"/>
            <ac:grpSpMk id="38" creationId="{008AA4F1-CE4D-45F2-8E2B-1EEA977723EF}"/>
          </ac:grpSpMkLst>
        </pc:grpChg>
        <pc:graphicFrameChg chg="add del modGraphic">
          <ac:chgData name="Martin, Ian (DLSLtd,RAL,TEC)" userId="115fc887-d2f4-40cb-b8cf-b841e9c05e83" providerId="ADAL" clId="{0EC8E1F1-2F68-4315-A415-4ADCE580F8C8}" dt="2020-10-13T13:13:18.574" v="2315" actId="478"/>
          <ac:graphicFrameMkLst>
            <pc:docMk/>
            <pc:sldMk cId="375645716" sldId="326"/>
            <ac:graphicFrameMk id="12" creationId="{D2D65D2E-BBCD-4893-AC63-D5CBE99C3288}"/>
          </ac:graphicFrameMkLst>
        </pc:graphicFrameChg>
        <pc:picChg chg="add del">
          <ac:chgData name="Martin, Ian (DLSLtd,RAL,TEC)" userId="115fc887-d2f4-40cb-b8cf-b841e9c05e83" providerId="ADAL" clId="{0EC8E1F1-2F68-4315-A415-4ADCE580F8C8}" dt="2020-10-13T13:13:07.130" v="2314" actId="478"/>
          <ac:picMkLst>
            <pc:docMk/>
            <pc:sldMk cId="375645716" sldId="326"/>
            <ac:picMk id="6" creationId="{643241DC-DB5D-4E15-971C-9933AF09F8CC}"/>
          </ac:picMkLst>
        </pc:picChg>
        <pc:cxnChg chg="add mod">
          <ac:chgData name="Martin, Ian (DLSLtd,RAL,TEC)" userId="115fc887-d2f4-40cb-b8cf-b841e9c05e83" providerId="ADAL" clId="{0EC8E1F1-2F68-4315-A415-4ADCE580F8C8}" dt="2020-10-13T14:53:34.567" v="4716" actId="1035"/>
          <ac:cxnSpMkLst>
            <pc:docMk/>
            <pc:sldMk cId="375645716" sldId="326"/>
            <ac:cxnSpMk id="14" creationId="{8C3C2B30-9CF2-47BC-972D-86EA135C8CE7}"/>
          </ac:cxnSpMkLst>
        </pc:cxnChg>
        <pc:cxnChg chg="add mod">
          <ac:chgData name="Martin, Ian (DLSLtd,RAL,TEC)" userId="115fc887-d2f4-40cb-b8cf-b841e9c05e83" providerId="ADAL" clId="{0EC8E1F1-2F68-4315-A415-4ADCE580F8C8}" dt="2020-10-13T14:53:34.567" v="4716" actId="1035"/>
          <ac:cxnSpMkLst>
            <pc:docMk/>
            <pc:sldMk cId="375645716" sldId="326"/>
            <ac:cxnSpMk id="19" creationId="{3BA1BCA4-02DB-4DA5-A2FF-EDB18A7801AA}"/>
          </ac:cxnSpMkLst>
        </pc:cxnChg>
        <pc:cxnChg chg="add mod">
          <ac:chgData name="Martin, Ian (DLSLtd,RAL,TEC)" userId="115fc887-d2f4-40cb-b8cf-b841e9c05e83" providerId="ADAL" clId="{0EC8E1F1-2F68-4315-A415-4ADCE580F8C8}" dt="2020-10-13T14:53:34.567" v="4716" actId="1035"/>
          <ac:cxnSpMkLst>
            <pc:docMk/>
            <pc:sldMk cId="375645716" sldId="326"/>
            <ac:cxnSpMk id="20" creationId="{1FAA4A0B-2E8A-4767-BB5F-D2369D35DAA6}"/>
          </ac:cxnSpMkLst>
        </pc:cxnChg>
        <pc:cxnChg chg="add mod">
          <ac:chgData name="Martin, Ian (DLSLtd,RAL,TEC)" userId="115fc887-d2f4-40cb-b8cf-b841e9c05e83" providerId="ADAL" clId="{0EC8E1F1-2F68-4315-A415-4ADCE580F8C8}" dt="2020-10-13T14:53:34.567" v="4716" actId="1035"/>
          <ac:cxnSpMkLst>
            <pc:docMk/>
            <pc:sldMk cId="375645716" sldId="326"/>
            <ac:cxnSpMk id="29" creationId="{D5CAB531-AF87-4275-B2E2-12D27F48F164}"/>
          </ac:cxnSpMkLst>
        </pc:cxnChg>
        <pc:cxnChg chg="add mod">
          <ac:chgData name="Martin, Ian (DLSLtd,RAL,TEC)" userId="115fc887-d2f4-40cb-b8cf-b841e9c05e83" providerId="ADAL" clId="{0EC8E1F1-2F68-4315-A415-4ADCE580F8C8}" dt="2020-10-13T14:53:34.567" v="4716" actId="1035"/>
          <ac:cxnSpMkLst>
            <pc:docMk/>
            <pc:sldMk cId="375645716" sldId="326"/>
            <ac:cxnSpMk id="30" creationId="{6B26B01D-1183-4F41-BC0A-5B86B671C450}"/>
          </ac:cxnSpMkLst>
        </pc:cxnChg>
        <pc:cxnChg chg="add mod">
          <ac:chgData name="Martin, Ian (DLSLtd,RAL,TEC)" userId="115fc887-d2f4-40cb-b8cf-b841e9c05e83" providerId="ADAL" clId="{0EC8E1F1-2F68-4315-A415-4ADCE580F8C8}" dt="2020-10-13T14:53:34.567" v="4716" actId="1035"/>
          <ac:cxnSpMkLst>
            <pc:docMk/>
            <pc:sldMk cId="375645716" sldId="326"/>
            <ac:cxnSpMk id="31" creationId="{5AED9D70-2094-4E7E-9039-DC107CEF8E7C}"/>
          </ac:cxnSpMkLst>
        </pc:cxnChg>
      </pc:sldChg>
      <pc:sldChg chg="delSp modSp add ord">
        <pc:chgData name="Martin, Ian (DLSLtd,RAL,TEC)" userId="115fc887-d2f4-40cb-b8cf-b841e9c05e83" providerId="ADAL" clId="{0EC8E1F1-2F68-4315-A415-4ADCE580F8C8}" dt="2020-10-13T14:43:25.993" v="4417"/>
        <pc:sldMkLst>
          <pc:docMk/>
          <pc:sldMk cId="925461961" sldId="327"/>
        </pc:sldMkLst>
        <pc:spChg chg="mod">
          <ac:chgData name="Martin, Ian (DLSLtd,RAL,TEC)" userId="115fc887-d2f4-40cb-b8cf-b841e9c05e83" providerId="ADAL" clId="{0EC8E1F1-2F68-4315-A415-4ADCE580F8C8}" dt="2020-10-13T13:20:07.216" v="2520" actId="20577"/>
          <ac:spMkLst>
            <pc:docMk/>
            <pc:sldMk cId="925461961" sldId="327"/>
            <ac:spMk id="7" creationId="{6BE12056-FBC3-4C03-9C6B-16F6AFEC51B2}"/>
          </ac:spMkLst>
        </pc:spChg>
        <pc:spChg chg="del">
          <ac:chgData name="Martin, Ian (DLSLtd,RAL,TEC)" userId="115fc887-d2f4-40cb-b8cf-b841e9c05e83" providerId="ADAL" clId="{0EC8E1F1-2F68-4315-A415-4ADCE580F8C8}" dt="2020-10-13T13:13:30.369" v="2317" actId="478"/>
          <ac:spMkLst>
            <pc:docMk/>
            <pc:sldMk cId="925461961" sldId="327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0EC8E1F1-2F68-4315-A415-4ADCE580F8C8}" dt="2020-10-13T13:14:34.207" v="2362" actId="20577"/>
          <ac:spMkLst>
            <pc:docMk/>
            <pc:sldMk cId="925461961" sldId="327"/>
            <ac:spMk id="9" creationId="{C0DC771F-4A99-4ED4-9128-DECBF34B48AD}"/>
          </ac:spMkLst>
        </pc:spChg>
        <pc:spChg chg="mod">
          <ac:chgData name="Martin, Ian (DLSLtd,RAL,TEC)" userId="115fc887-d2f4-40cb-b8cf-b841e9c05e83" providerId="ADAL" clId="{0EC8E1F1-2F68-4315-A415-4ADCE580F8C8}" dt="2020-10-13T13:21:06.084" v="2521" actId="20577"/>
          <ac:spMkLst>
            <pc:docMk/>
            <pc:sldMk cId="925461961" sldId="327"/>
            <ac:spMk id="10" creationId="{93B18970-3F8F-4CC3-8171-6D3F8FB38832}"/>
          </ac:spMkLst>
        </pc:spChg>
        <pc:spChg chg="mod">
          <ac:chgData name="Martin, Ian (DLSLtd,RAL,TEC)" userId="115fc887-d2f4-40cb-b8cf-b841e9c05e83" providerId="ADAL" clId="{0EC8E1F1-2F68-4315-A415-4ADCE580F8C8}" dt="2020-10-13T13:15:23.885" v="2488" actId="1037"/>
          <ac:spMkLst>
            <pc:docMk/>
            <pc:sldMk cId="925461961" sldId="327"/>
            <ac:spMk id="11" creationId="{3D0854E2-0488-4E25-B842-E7D6CE94EB8E}"/>
          </ac:spMkLst>
        </pc:spChg>
        <pc:graphicFrameChg chg="mod modGraphic">
          <ac:chgData name="Martin, Ian (DLSLtd,RAL,TEC)" userId="115fc887-d2f4-40cb-b8cf-b841e9c05e83" providerId="ADAL" clId="{0EC8E1F1-2F68-4315-A415-4ADCE580F8C8}" dt="2020-10-13T13:19:49.644" v="2518" actId="20577"/>
          <ac:graphicFrameMkLst>
            <pc:docMk/>
            <pc:sldMk cId="925461961" sldId="327"/>
            <ac:graphicFrameMk id="12" creationId="{D2D65D2E-BBCD-4893-AC63-D5CBE99C3288}"/>
          </ac:graphicFrameMkLst>
        </pc:graphicFrameChg>
        <pc:picChg chg="mod">
          <ac:chgData name="Martin, Ian (DLSLtd,RAL,TEC)" userId="115fc887-d2f4-40cb-b8cf-b841e9c05e83" providerId="ADAL" clId="{0EC8E1F1-2F68-4315-A415-4ADCE580F8C8}" dt="2020-10-13T13:14:54.037" v="2395" actId="1038"/>
          <ac:picMkLst>
            <pc:docMk/>
            <pc:sldMk cId="925461961" sldId="327"/>
            <ac:picMk id="6" creationId="{643241DC-DB5D-4E15-971C-9933AF09F8CC}"/>
          </ac:picMkLst>
        </pc:picChg>
      </pc:sldChg>
      <pc:sldChg chg="add del">
        <pc:chgData name="Martin, Ian (DLSLtd,RAL,TEC)" userId="115fc887-d2f4-40cb-b8cf-b841e9c05e83" providerId="ADAL" clId="{0EC8E1F1-2F68-4315-A415-4ADCE580F8C8}" dt="2020-10-13T15:57:53.306" v="5980" actId="2696"/>
        <pc:sldMkLst>
          <pc:docMk/>
          <pc:sldMk cId="763724370" sldId="328"/>
        </pc:sldMkLst>
      </pc:sldChg>
      <pc:sldChg chg="addSp delSp modSp add">
        <pc:chgData name="Martin, Ian (DLSLtd,RAL,TEC)" userId="115fc887-d2f4-40cb-b8cf-b841e9c05e83" providerId="ADAL" clId="{0EC8E1F1-2F68-4315-A415-4ADCE580F8C8}" dt="2020-10-14T08:08:30.495" v="6868" actId="20577"/>
        <pc:sldMkLst>
          <pc:docMk/>
          <pc:sldMk cId="226847830" sldId="329"/>
        </pc:sldMkLst>
        <pc:spChg chg="del mod">
          <ac:chgData name="Martin, Ian (DLSLtd,RAL,TEC)" userId="115fc887-d2f4-40cb-b8cf-b841e9c05e83" providerId="ADAL" clId="{0EC8E1F1-2F68-4315-A415-4ADCE580F8C8}" dt="2020-10-13T15:55:59.544" v="5970" actId="478"/>
          <ac:spMkLst>
            <pc:docMk/>
            <pc:sldMk cId="226847830" sldId="329"/>
            <ac:spMk id="7" creationId="{ACA1BD35-1EF7-44BF-8149-22D6A85DE965}"/>
          </ac:spMkLst>
        </pc:spChg>
        <pc:spChg chg="mod">
          <ac:chgData name="Martin, Ian (DLSLtd,RAL,TEC)" userId="115fc887-d2f4-40cb-b8cf-b841e9c05e83" providerId="ADAL" clId="{0EC8E1F1-2F68-4315-A415-4ADCE580F8C8}" dt="2020-10-14T08:08:30.495" v="6868" actId="20577"/>
          <ac:spMkLst>
            <pc:docMk/>
            <pc:sldMk cId="226847830" sldId="329"/>
            <ac:spMk id="9" creationId="{C0DC771F-4A99-4ED4-9128-DECBF34B48AD}"/>
          </ac:spMkLst>
        </pc:spChg>
        <pc:spChg chg="del mod">
          <ac:chgData name="Martin, Ian (DLSLtd,RAL,TEC)" userId="115fc887-d2f4-40cb-b8cf-b841e9c05e83" providerId="ADAL" clId="{0EC8E1F1-2F68-4315-A415-4ADCE580F8C8}" dt="2020-10-13T15:50:13.348" v="5798" actId="478"/>
          <ac:spMkLst>
            <pc:docMk/>
            <pc:sldMk cId="226847830" sldId="329"/>
            <ac:spMk id="10" creationId="{358B86AB-0011-4369-B35B-276479FDC212}"/>
          </ac:spMkLst>
        </pc:spChg>
        <pc:spChg chg="mod">
          <ac:chgData name="Martin, Ian (DLSLtd,RAL,TEC)" userId="115fc887-d2f4-40cb-b8cf-b841e9c05e83" providerId="ADAL" clId="{0EC8E1F1-2F68-4315-A415-4ADCE580F8C8}" dt="2020-10-13T16:50:11.481" v="6409" actId="20577"/>
          <ac:spMkLst>
            <pc:docMk/>
            <pc:sldMk cId="226847830" sldId="329"/>
            <ac:spMk id="12" creationId="{12137ABE-19EA-4789-8492-61C87AB46F38}"/>
          </ac:spMkLst>
        </pc:spChg>
        <pc:spChg chg="add mod">
          <ac:chgData name="Martin, Ian (DLSLtd,RAL,TEC)" userId="115fc887-d2f4-40cb-b8cf-b841e9c05e83" providerId="ADAL" clId="{0EC8E1F1-2F68-4315-A415-4ADCE580F8C8}" dt="2020-10-13T15:56:26.336" v="5974" actId="1076"/>
          <ac:spMkLst>
            <pc:docMk/>
            <pc:sldMk cId="226847830" sldId="329"/>
            <ac:spMk id="24" creationId="{F4C4E84B-68E7-4607-AD35-A66DBFA0FD96}"/>
          </ac:spMkLst>
        </pc:spChg>
        <pc:spChg chg="add mod">
          <ac:chgData name="Martin, Ian (DLSLtd,RAL,TEC)" userId="115fc887-d2f4-40cb-b8cf-b841e9c05e83" providerId="ADAL" clId="{0EC8E1F1-2F68-4315-A415-4ADCE580F8C8}" dt="2020-10-13T15:56:19.923" v="5973" actId="1076"/>
          <ac:spMkLst>
            <pc:docMk/>
            <pc:sldMk cId="226847830" sldId="329"/>
            <ac:spMk id="25" creationId="{1CC68119-6A98-452D-A09A-7A9AB77D394E}"/>
          </ac:spMkLst>
        </pc:spChg>
        <pc:picChg chg="add mod">
          <ac:chgData name="Martin, Ian (DLSLtd,RAL,TEC)" userId="115fc887-d2f4-40cb-b8cf-b841e9c05e83" providerId="ADAL" clId="{0EC8E1F1-2F68-4315-A415-4ADCE580F8C8}" dt="2020-10-13T15:34:48.623" v="5221" actId="1035"/>
          <ac:picMkLst>
            <pc:docMk/>
            <pc:sldMk cId="226847830" sldId="329"/>
            <ac:picMk id="3" creationId="{74AA9AB1-8890-4690-B400-26FE0711910A}"/>
          </ac:picMkLst>
        </pc:picChg>
        <pc:picChg chg="add mod">
          <ac:chgData name="Martin, Ian (DLSLtd,RAL,TEC)" userId="115fc887-d2f4-40cb-b8cf-b841e9c05e83" providerId="ADAL" clId="{0EC8E1F1-2F68-4315-A415-4ADCE580F8C8}" dt="2020-10-13T15:34:42.625" v="5179" actId="1076"/>
          <ac:picMkLst>
            <pc:docMk/>
            <pc:sldMk cId="226847830" sldId="329"/>
            <ac:picMk id="4" creationId="{1BADAC67-0F73-41C5-B4D2-736E56AAA874}"/>
          </ac:picMkLst>
        </pc:picChg>
        <pc:cxnChg chg="add mod">
          <ac:chgData name="Martin, Ian (DLSLtd,RAL,TEC)" userId="115fc887-d2f4-40cb-b8cf-b841e9c05e83" providerId="ADAL" clId="{0EC8E1F1-2F68-4315-A415-4ADCE580F8C8}" dt="2020-10-13T15:42:16.911" v="5315" actId="14100"/>
          <ac:cxnSpMkLst>
            <pc:docMk/>
            <pc:sldMk cId="226847830" sldId="329"/>
            <ac:cxnSpMk id="8" creationId="{6CD91B4C-81FA-4214-948E-C07005DEB3C0}"/>
          </ac:cxnSpMkLst>
        </pc:cxnChg>
        <pc:cxnChg chg="add mod">
          <ac:chgData name="Martin, Ian (DLSLtd,RAL,TEC)" userId="115fc887-d2f4-40cb-b8cf-b841e9c05e83" providerId="ADAL" clId="{0EC8E1F1-2F68-4315-A415-4ADCE580F8C8}" dt="2020-10-13T15:42:16.911" v="5315" actId="14100"/>
          <ac:cxnSpMkLst>
            <pc:docMk/>
            <pc:sldMk cId="226847830" sldId="329"/>
            <ac:cxnSpMk id="13" creationId="{2F44869E-802D-4DD7-9565-FEE1FA009BF4}"/>
          </ac:cxnSpMkLst>
        </pc:cxnChg>
        <pc:cxnChg chg="add mod">
          <ac:chgData name="Martin, Ian (DLSLtd,RAL,TEC)" userId="115fc887-d2f4-40cb-b8cf-b841e9c05e83" providerId="ADAL" clId="{0EC8E1F1-2F68-4315-A415-4ADCE580F8C8}" dt="2020-10-13T15:42:00.541" v="5313" actId="1036"/>
          <ac:cxnSpMkLst>
            <pc:docMk/>
            <pc:sldMk cId="226847830" sldId="329"/>
            <ac:cxnSpMk id="14" creationId="{94C67AC9-857F-41AA-8E21-29A0A245889F}"/>
          </ac:cxnSpMkLst>
        </pc:cxnChg>
        <pc:cxnChg chg="add mod">
          <ac:chgData name="Martin, Ian (DLSLtd,RAL,TEC)" userId="115fc887-d2f4-40cb-b8cf-b841e9c05e83" providerId="ADAL" clId="{0EC8E1F1-2F68-4315-A415-4ADCE580F8C8}" dt="2020-10-13T15:42:44.692" v="5423" actId="1037"/>
          <ac:cxnSpMkLst>
            <pc:docMk/>
            <pc:sldMk cId="226847830" sldId="329"/>
            <ac:cxnSpMk id="19" creationId="{85BA3517-7D8D-40CA-AD6E-B111F1B12FB7}"/>
          </ac:cxnSpMkLst>
        </pc:cxnChg>
        <pc:cxnChg chg="add mod">
          <ac:chgData name="Martin, Ian (DLSLtd,RAL,TEC)" userId="115fc887-d2f4-40cb-b8cf-b841e9c05e83" providerId="ADAL" clId="{0EC8E1F1-2F68-4315-A415-4ADCE580F8C8}" dt="2020-10-13T15:42:36.795" v="5387" actId="1038"/>
          <ac:cxnSpMkLst>
            <pc:docMk/>
            <pc:sldMk cId="226847830" sldId="329"/>
            <ac:cxnSpMk id="20" creationId="{4B030066-203B-4191-949E-B8DB0CCA53F5}"/>
          </ac:cxnSpMkLst>
        </pc:cxnChg>
        <pc:cxnChg chg="add mod">
          <ac:chgData name="Martin, Ian (DLSLtd,RAL,TEC)" userId="115fc887-d2f4-40cb-b8cf-b841e9c05e83" providerId="ADAL" clId="{0EC8E1F1-2F68-4315-A415-4ADCE580F8C8}" dt="2020-10-13T15:42:57.875" v="5425" actId="14100"/>
          <ac:cxnSpMkLst>
            <pc:docMk/>
            <pc:sldMk cId="226847830" sldId="329"/>
            <ac:cxnSpMk id="21" creationId="{439AA396-611C-48AA-A9CB-D7C13A93246F}"/>
          </ac:cxnSpMkLst>
        </pc:cxnChg>
      </pc:sldChg>
      <pc:sldChg chg="addSp delSp modSp add">
        <pc:chgData name="Martin, Ian (DLSLtd,RAL,TEC)" userId="115fc887-d2f4-40cb-b8cf-b841e9c05e83" providerId="ADAL" clId="{0EC8E1F1-2F68-4315-A415-4ADCE580F8C8}" dt="2020-10-20T13:13:24.470" v="22432" actId="14100"/>
        <pc:sldMkLst>
          <pc:docMk/>
          <pc:sldMk cId="4020792778" sldId="330"/>
        </pc:sldMkLst>
        <pc:spChg chg="add del">
          <ac:chgData name="Martin, Ian (DLSLtd,RAL,TEC)" userId="115fc887-d2f4-40cb-b8cf-b841e9c05e83" providerId="ADAL" clId="{0EC8E1F1-2F68-4315-A415-4ADCE580F8C8}" dt="2020-10-16T14:56:05.249" v="15072" actId="478"/>
          <ac:spMkLst>
            <pc:docMk/>
            <pc:sldMk cId="4020792778" sldId="330"/>
            <ac:spMk id="6" creationId="{500B1A35-EC31-44DE-9337-E279D83DE733}"/>
          </ac:spMkLst>
        </pc:spChg>
        <pc:spChg chg="add mod">
          <ac:chgData name="Martin, Ian (DLSLtd,RAL,TEC)" userId="115fc887-d2f4-40cb-b8cf-b841e9c05e83" providerId="ADAL" clId="{0EC8E1F1-2F68-4315-A415-4ADCE580F8C8}" dt="2020-10-16T15:00:19.224" v="15358" actId="1038"/>
          <ac:spMkLst>
            <pc:docMk/>
            <pc:sldMk cId="4020792778" sldId="330"/>
            <ac:spMk id="7" creationId="{9FB2FD3F-A4C8-4F92-935F-FAD45B9EDFDE}"/>
          </ac:spMkLst>
        </pc:spChg>
        <pc:spChg chg="del mod">
          <ac:chgData name="Martin, Ian (DLSLtd,RAL,TEC)" userId="115fc887-d2f4-40cb-b8cf-b841e9c05e83" providerId="ADAL" clId="{0EC8E1F1-2F68-4315-A415-4ADCE580F8C8}" dt="2020-10-16T14:55:54.218" v="15070" actId="478"/>
          <ac:spMkLst>
            <pc:docMk/>
            <pc:sldMk cId="4020792778" sldId="330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0EC8E1F1-2F68-4315-A415-4ADCE580F8C8}" dt="2020-10-14T15:52:54.193" v="10342" actId="20577"/>
          <ac:spMkLst>
            <pc:docMk/>
            <pc:sldMk cId="4020792778" sldId="330"/>
            <ac:spMk id="9" creationId="{C0DC771F-4A99-4ED4-9128-DECBF34B48AD}"/>
          </ac:spMkLst>
        </pc:spChg>
        <pc:spChg chg="add mod">
          <ac:chgData name="Martin, Ian (DLSLtd,RAL,TEC)" userId="115fc887-d2f4-40cb-b8cf-b841e9c05e83" providerId="ADAL" clId="{0EC8E1F1-2F68-4315-A415-4ADCE580F8C8}" dt="2020-10-16T15:00:19.224" v="15358" actId="1038"/>
          <ac:spMkLst>
            <pc:docMk/>
            <pc:sldMk cId="4020792778" sldId="330"/>
            <ac:spMk id="10" creationId="{344F5B26-273C-419B-8A5D-F8AE0B0E3F5A}"/>
          </ac:spMkLst>
        </pc:spChg>
        <pc:spChg chg="add mod">
          <ac:chgData name="Martin, Ian (DLSLtd,RAL,TEC)" userId="115fc887-d2f4-40cb-b8cf-b841e9c05e83" providerId="ADAL" clId="{0EC8E1F1-2F68-4315-A415-4ADCE580F8C8}" dt="2020-10-16T15:00:19.224" v="15358" actId="1038"/>
          <ac:spMkLst>
            <pc:docMk/>
            <pc:sldMk cId="4020792778" sldId="330"/>
            <ac:spMk id="12" creationId="{E63489F1-5659-40FF-BB06-1B8F7A8F271C}"/>
          </ac:spMkLst>
        </pc:spChg>
        <pc:spChg chg="add mod">
          <ac:chgData name="Martin, Ian (DLSLtd,RAL,TEC)" userId="115fc887-d2f4-40cb-b8cf-b841e9c05e83" providerId="ADAL" clId="{0EC8E1F1-2F68-4315-A415-4ADCE580F8C8}" dt="2020-10-16T15:00:19.224" v="15358" actId="1038"/>
          <ac:spMkLst>
            <pc:docMk/>
            <pc:sldMk cId="4020792778" sldId="330"/>
            <ac:spMk id="13" creationId="{90669E40-FF27-4317-8232-CD9103121377}"/>
          </ac:spMkLst>
        </pc:spChg>
        <pc:spChg chg="add mod">
          <ac:chgData name="Martin, Ian (DLSLtd,RAL,TEC)" userId="115fc887-d2f4-40cb-b8cf-b841e9c05e83" providerId="ADAL" clId="{0EC8E1F1-2F68-4315-A415-4ADCE580F8C8}" dt="2020-10-16T15:00:19.224" v="15358" actId="1038"/>
          <ac:spMkLst>
            <pc:docMk/>
            <pc:sldMk cId="4020792778" sldId="330"/>
            <ac:spMk id="14" creationId="{29CACF26-7A3C-4BFC-B84F-B267BA92AB35}"/>
          </ac:spMkLst>
        </pc:spChg>
        <pc:spChg chg="add mod">
          <ac:chgData name="Martin, Ian (DLSLtd,RAL,TEC)" userId="115fc887-d2f4-40cb-b8cf-b841e9c05e83" providerId="ADAL" clId="{0EC8E1F1-2F68-4315-A415-4ADCE580F8C8}" dt="2020-10-16T15:00:19.224" v="15358" actId="1038"/>
          <ac:spMkLst>
            <pc:docMk/>
            <pc:sldMk cId="4020792778" sldId="330"/>
            <ac:spMk id="15" creationId="{0EEB9FD6-19CC-483F-8B14-34328CCA92F0}"/>
          </ac:spMkLst>
        </pc:spChg>
        <pc:spChg chg="add mod">
          <ac:chgData name="Martin, Ian (DLSLtd,RAL,TEC)" userId="115fc887-d2f4-40cb-b8cf-b841e9c05e83" providerId="ADAL" clId="{0EC8E1F1-2F68-4315-A415-4ADCE580F8C8}" dt="2020-10-16T15:00:19.224" v="15358" actId="1038"/>
          <ac:spMkLst>
            <pc:docMk/>
            <pc:sldMk cId="4020792778" sldId="330"/>
            <ac:spMk id="16" creationId="{049EAE73-8E6B-4B1C-9B41-0F64DA9A58AA}"/>
          </ac:spMkLst>
        </pc:spChg>
        <pc:spChg chg="add mod">
          <ac:chgData name="Martin, Ian (DLSLtd,RAL,TEC)" userId="115fc887-d2f4-40cb-b8cf-b841e9c05e83" providerId="ADAL" clId="{0EC8E1F1-2F68-4315-A415-4ADCE580F8C8}" dt="2020-10-20T13:13:24.470" v="22432" actId="14100"/>
          <ac:spMkLst>
            <pc:docMk/>
            <pc:sldMk cId="4020792778" sldId="330"/>
            <ac:spMk id="17" creationId="{0C6293CE-E87C-4DA0-B4E0-B6D840E3459D}"/>
          </ac:spMkLst>
        </pc:spChg>
        <pc:spChg chg="add mod">
          <ac:chgData name="Martin, Ian (DLSLtd,RAL,TEC)" userId="115fc887-d2f4-40cb-b8cf-b841e9c05e83" providerId="ADAL" clId="{0EC8E1F1-2F68-4315-A415-4ADCE580F8C8}" dt="2020-10-16T15:00:19.224" v="15358" actId="1038"/>
          <ac:spMkLst>
            <pc:docMk/>
            <pc:sldMk cId="4020792778" sldId="330"/>
            <ac:spMk id="18" creationId="{3CDE94B6-212B-4AD8-8178-A3A4142DC3BE}"/>
          </ac:spMkLst>
        </pc:spChg>
        <pc:spChg chg="add mod">
          <ac:chgData name="Martin, Ian (DLSLtd,RAL,TEC)" userId="115fc887-d2f4-40cb-b8cf-b841e9c05e83" providerId="ADAL" clId="{0EC8E1F1-2F68-4315-A415-4ADCE580F8C8}" dt="2020-10-16T15:26:48.574" v="15718" actId="20577"/>
          <ac:spMkLst>
            <pc:docMk/>
            <pc:sldMk cId="4020792778" sldId="330"/>
            <ac:spMk id="19" creationId="{E9A9527A-9CE9-4D26-93B4-202E17330D52}"/>
          </ac:spMkLst>
        </pc:spChg>
        <pc:spChg chg="add mod">
          <ac:chgData name="Martin, Ian (DLSLtd,RAL,TEC)" userId="115fc887-d2f4-40cb-b8cf-b841e9c05e83" providerId="ADAL" clId="{0EC8E1F1-2F68-4315-A415-4ADCE580F8C8}" dt="2020-10-16T15:00:19.224" v="15358" actId="1038"/>
          <ac:spMkLst>
            <pc:docMk/>
            <pc:sldMk cId="4020792778" sldId="330"/>
            <ac:spMk id="22" creationId="{09D3F09D-6706-47B6-872F-D8BFE0B6B230}"/>
          </ac:spMkLst>
        </pc:spChg>
        <pc:spChg chg="add mod">
          <ac:chgData name="Martin, Ian (DLSLtd,RAL,TEC)" userId="115fc887-d2f4-40cb-b8cf-b841e9c05e83" providerId="ADAL" clId="{0EC8E1F1-2F68-4315-A415-4ADCE580F8C8}" dt="2020-10-16T15:29:23.744" v="15737" actId="1036"/>
          <ac:spMkLst>
            <pc:docMk/>
            <pc:sldMk cId="4020792778" sldId="330"/>
            <ac:spMk id="25" creationId="{E71E1B78-5277-408D-BDB4-E4BAB0DF200C}"/>
          </ac:spMkLst>
        </pc:spChg>
        <pc:picChg chg="add mod">
          <ac:chgData name="Martin, Ian (DLSLtd,RAL,TEC)" userId="115fc887-d2f4-40cb-b8cf-b841e9c05e83" providerId="ADAL" clId="{0EC8E1F1-2F68-4315-A415-4ADCE580F8C8}" dt="2020-10-16T15:00:19.224" v="15358" actId="1038"/>
          <ac:picMkLst>
            <pc:docMk/>
            <pc:sldMk cId="4020792778" sldId="330"/>
            <ac:picMk id="11" creationId="{4ACFA225-3005-4A93-B046-A87810458484}"/>
          </ac:picMkLst>
        </pc:picChg>
        <pc:cxnChg chg="add mod">
          <ac:chgData name="Martin, Ian (DLSLtd,RAL,TEC)" userId="115fc887-d2f4-40cb-b8cf-b841e9c05e83" providerId="ADAL" clId="{0EC8E1F1-2F68-4315-A415-4ADCE580F8C8}" dt="2020-10-20T13:13:24.470" v="22432" actId="14100"/>
          <ac:cxnSpMkLst>
            <pc:docMk/>
            <pc:sldMk cId="4020792778" sldId="330"/>
            <ac:cxnSpMk id="20" creationId="{3C3C8B1E-E967-4823-8D8F-71EA178CAE2D}"/>
          </ac:cxnSpMkLst>
        </pc:cxnChg>
        <pc:cxnChg chg="add mod">
          <ac:chgData name="Martin, Ian (DLSLtd,RAL,TEC)" userId="115fc887-d2f4-40cb-b8cf-b841e9c05e83" providerId="ADAL" clId="{0EC8E1F1-2F68-4315-A415-4ADCE580F8C8}" dt="2020-10-16T15:00:19.224" v="15358" actId="1038"/>
          <ac:cxnSpMkLst>
            <pc:docMk/>
            <pc:sldMk cId="4020792778" sldId="330"/>
            <ac:cxnSpMk id="21" creationId="{E04398A7-D1A6-4234-B6D3-6644B795493F}"/>
          </ac:cxnSpMkLst>
        </pc:cxnChg>
        <pc:cxnChg chg="add mod">
          <ac:chgData name="Martin, Ian (DLSLtd,RAL,TEC)" userId="115fc887-d2f4-40cb-b8cf-b841e9c05e83" providerId="ADAL" clId="{0EC8E1F1-2F68-4315-A415-4ADCE580F8C8}" dt="2020-10-16T15:00:19.224" v="15358" actId="1038"/>
          <ac:cxnSpMkLst>
            <pc:docMk/>
            <pc:sldMk cId="4020792778" sldId="330"/>
            <ac:cxnSpMk id="23" creationId="{879E6B0E-223C-459E-BDAE-B64CE8E52E82}"/>
          </ac:cxnSpMkLst>
        </pc:cxnChg>
        <pc:cxnChg chg="add mod">
          <ac:chgData name="Martin, Ian (DLSLtd,RAL,TEC)" userId="115fc887-d2f4-40cb-b8cf-b841e9c05e83" providerId="ADAL" clId="{0EC8E1F1-2F68-4315-A415-4ADCE580F8C8}" dt="2020-10-16T15:00:19.224" v="15358" actId="1038"/>
          <ac:cxnSpMkLst>
            <pc:docMk/>
            <pc:sldMk cId="4020792778" sldId="330"/>
            <ac:cxnSpMk id="24" creationId="{E05AEA6E-CCFF-4933-9AF4-3C101036630F}"/>
          </ac:cxnSpMkLst>
        </pc:cxnChg>
      </pc:sldChg>
      <pc:sldChg chg="addSp delSp modSp add">
        <pc:chgData name="Martin, Ian (DLSLtd,RAL,TEC)" userId="115fc887-d2f4-40cb-b8cf-b841e9c05e83" providerId="ADAL" clId="{0EC8E1F1-2F68-4315-A415-4ADCE580F8C8}" dt="2020-10-16T09:27:46.004" v="10946" actId="20577"/>
        <pc:sldMkLst>
          <pc:docMk/>
          <pc:sldMk cId="538968614" sldId="331"/>
        </pc:sldMkLst>
        <pc:spChg chg="mod">
          <ac:chgData name="Martin, Ian (DLSLtd,RAL,TEC)" userId="115fc887-d2f4-40cb-b8cf-b841e9c05e83" providerId="ADAL" clId="{0EC8E1F1-2F68-4315-A415-4ADCE580F8C8}" dt="2020-10-16T09:27:46.004" v="10946" actId="20577"/>
          <ac:spMkLst>
            <pc:docMk/>
            <pc:sldMk cId="538968614" sldId="331"/>
            <ac:spMk id="2" creationId="{00000000-0000-0000-0000-000000000000}"/>
          </ac:spMkLst>
        </pc:spChg>
        <pc:spChg chg="del mod">
          <ac:chgData name="Martin, Ian (DLSLtd,RAL,TEC)" userId="115fc887-d2f4-40cb-b8cf-b841e9c05e83" providerId="ADAL" clId="{0EC8E1F1-2F68-4315-A415-4ADCE580F8C8}" dt="2020-10-16T09:27:32.666" v="10931" actId="478"/>
          <ac:spMkLst>
            <pc:docMk/>
            <pc:sldMk cId="538968614" sldId="331"/>
            <ac:spMk id="3" creationId="{00000000-0000-0000-0000-000000000000}"/>
          </ac:spMkLst>
        </pc:spChg>
        <pc:spChg chg="add del mod">
          <ac:chgData name="Martin, Ian (DLSLtd,RAL,TEC)" userId="115fc887-d2f4-40cb-b8cf-b841e9c05e83" providerId="ADAL" clId="{0EC8E1F1-2F68-4315-A415-4ADCE580F8C8}" dt="2020-10-16T09:27:36.513" v="10932" actId="478"/>
          <ac:spMkLst>
            <pc:docMk/>
            <pc:sldMk cId="538968614" sldId="331"/>
            <ac:spMk id="5" creationId="{135A7BDD-F142-4A45-901F-DF99DCC02BFF}"/>
          </ac:spMkLst>
        </pc:spChg>
      </pc:sldChg>
      <pc:sldChg chg="addSp delSp modSp add">
        <pc:chgData name="Martin, Ian (DLSLtd,RAL,TEC)" userId="115fc887-d2f4-40cb-b8cf-b841e9c05e83" providerId="ADAL" clId="{0EC8E1F1-2F68-4315-A415-4ADCE580F8C8}" dt="2020-10-16T15:31:09.805" v="15805" actId="14100"/>
        <pc:sldMkLst>
          <pc:docMk/>
          <pc:sldMk cId="3618633536" sldId="332"/>
        </pc:sldMkLst>
        <pc:spChg chg="add del mod">
          <ac:chgData name="Martin, Ian (DLSLtd,RAL,TEC)" userId="115fc887-d2f4-40cb-b8cf-b841e9c05e83" providerId="ADAL" clId="{0EC8E1F1-2F68-4315-A415-4ADCE580F8C8}" dt="2020-10-16T10:37:33.025" v="11053" actId="478"/>
          <ac:spMkLst>
            <pc:docMk/>
            <pc:sldMk cId="3618633536" sldId="332"/>
            <ac:spMk id="2" creationId="{632EBE15-3496-4695-80AA-4207B15A921A}"/>
          </ac:spMkLst>
        </pc:spChg>
        <pc:spChg chg="mod">
          <ac:chgData name="Martin, Ian (DLSLtd,RAL,TEC)" userId="115fc887-d2f4-40cb-b8cf-b841e9c05e83" providerId="ADAL" clId="{0EC8E1F1-2F68-4315-A415-4ADCE580F8C8}" dt="2020-10-16T10:38:16.689" v="11104" actId="20577"/>
          <ac:spMkLst>
            <pc:docMk/>
            <pc:sldMk cId="3618633536" sldId="332"/>
            <ac:spMk id="4" creationId="{00000000-0000-0000-0000-000000000000}"/>
          </ac:spMkLst>
        </pc:spChg>
        <pc:spChg chg="del">
          <ac:chgData name="Martin, Ian (DLSLtd,RAL,TEC)" userId="115fc887-d2f4-40cb-b8cf-b841e9c05e83" providerId="ADAL" clId="{0EC8E1F1-2F68-4315-A415-4ADCE580F8C8}" dt="2020-10-16T10:34:58.628" v="10949" actId="478"/>
          <ac:spMkLst>
            <pc:docMk/>
            <pc:sldMk cId="3618633536" sldId="332"/>
            <ac:spMk id="8" creationId="{3E20C7B9-4713-45CE-A6FE-1318F2250F6C}"/>
          </ac:spMkLst>
        </pc:spChg>
        <pc:spChg chg="add mod">
          <ac:chgData name="Martin, Ian (DLSLtd,RAL,TEC)" userId="115fc887-d2f4-40cb-b8cf-b841e9c05e83" providerId="ADAL" clId="{0EC8E1F1-2F68-4315-A415-4ADCE580F8C8}" dt="2020-10-16T15:23:44.545" v="15683" actId="1076"/>
          <ac:spMkLst>
            <pc:docMk/>
            <pc:sldMk cId="3618633536" sldId="332"/>
            <ac:spMk id="9" creationId="{41562B34-DE83-4C66-A74E-B90F35C5E3BC}"/>
          </ac:spMkLst>
        </pc:spChg>
        <pc:spChg chg="add del">
          <ac:chgData name="Martin, Ian (DLSLtd,RAL,TEC)" userId="115fc887-d2f4-40cb-b8cf-b841e9c05e83" providerId="ADAL" clId="{0EC8E1F1-2F68-4315-A415-4ADCE580F8C8}" dt="2020-10-16T10:35:12.663" v="10951" actId="478"/>
          <ac:spMkLst>
            <pc:docMk/>
            <pc:sldMk cId="3618633536" sldId="332"/>
            <ac:spMk id="10" creationId="{BE819900-49B2-4081-8C39-D874BC038D00}"/>
          </ac:spMkLst>
        </pc:spChg>
        <pc:spChg chg="add mod">
          <ac:chgData name="Martin, Ian (DLSLtd,RAL,TEC)" userId="115fc887-d2f4-40cb-b8cf-b841e9c05e83" providerId="ADAL" clId="{0EC8E1F1-2F68-4315-A415-4ADCE580F8C8}" dt="2020-10-16T15:24:09.886" v="15702" actId="1038"/>
          <ac:spMkLst>
            <pc:docMk/>
            <pc:sldMk cId="3618633536" sldId="332"/>
            <ac:spMk id="11" creationId="{7ECBEA1C-5F72-493C-BDDE-C4401333A64D}"/>
          </ac:spMkLst>
        </pc:spChg>
        <pc:spChg chg="add mod">
          <ac:chgData name="Martin, Ian (DLSLtd,RAL,TEC)" userId="115fc887-d2f4-40cb-b8cf-b841e9c05e83" providerId="ADAL" clId="{0EC8E1F1-2F68-4315-A415-4ADCE580F8C8}" dt="2020-10-16T15:31:09.805" v="15805" actId="14100"/>
          <ac:spMkLst>
            <pc:docMk/>
            <pc:sldMk cId="3618633536" sldId="332"/>
            <ac:spMk id="13" creationId="{A93BC254-8FF1-498A-B679-7AE94D99737C}"/>
          </ac:spMkLst>
        </pc:spChg>
        <pc:picChg chg="add mod">
          <ac:chgData name="Martin, Ian (DLSLtd,RAL,TEC)" userId="115fc887-d2f4-40cb-b8cf-b841e9c05e83" providerId="ADAL" clId="{0EC8E1F1-2F68-4315-A415-4ADCE580F8C8}" dt="2020-10-16T15:23:28.114" v="15681" actId="1076"/>
          <ac:picMkLst>
            <pc:docMk/>
            <pc:sldMk cId="3618633536" sldId="332"/>
            <ac:picMk id="7" creationId="{D29884D9-5CD8-4B59-A667-255FE186228F}"/>
          </ac:picMkLst>
        </pc:picChg>
        <pc:picChg chg="add mod">
          <ac:chgData name="Martin, Ian (DLSLtd,RAL,TEC)" userId="115fc887-d2f4-40cb-b8cf-b841e9c05e83" providerId="ADAL" clId="{0EC8E1F1-2F68-4315-A415-4ADCE580F8C8}" dt="2020-10-16T15:23:50.905" v="15684" actId="1076"/>
          <ac:picMkLst>
            <pc:docMk/>
            <pc:sldMk cId="3618633536" sldId="332"/>
            <ac:picMk id="12" creationId="{FBF78BE8-58B6-4C34-958E-35F013F2E3A6}"/>
          </ac:picMkLst>
        </pc:picChg>
      </pc:sldChg>
      <pc:sldChg chg="addSp delSp modSp add">
        <pc:chgData name="Martin, Ian (DLSLtd,RAL,TEC)" userId="115fc887-d2f4-40cb-b8cf-b841e9c05e83" providerId="ADAL" clId="{0EC8E1F1-2F68-4315-A415-4ADCE580F8C8}" dt="2020-10-16T15:31:20.030" v="15806"/>
        <pc:sldMkLst>
          <pc:docMk/>
          <pc:sldMk cId="2210492404" sldId="333"/>
        </pc:sldMkLst>
        <pc:spChg chg="del">
          <ac:chgData name="Martin, Ian (DLSLtd,RAL,TEC)" userId="115fc887-d2f4-40cb-b8cf-b841e9c05e83" providerId="ADAL" clId="{0EC8E1F1-2F68-4315-A415-4ADCE580F8C8}" dt="2020-10-16T10:38:29.669" v="11108" actId="478"/>
          <ac:spMkLst>
            <pc:docMk/>
            <pc:sldMk cId="2210492404" sldId="333"/>
            <ac:spMk id="9" creationId="{41562B34-DE83-4C66-A74E-B90F35C5E3BC}"/>
          </ac:spMkLst>
        </pc:spChg>
        <pc:spChg chg="del">
          <ac:chgData name="Martin, Ian (DLSLtd,RAL,TEC)" userId="115fc887-d2f4-40cb-b8cf-b841e9c05e83" providerId="ADAL" clId="{0EC8E1F1-2F68-4315-A415-4ADCE580F8C8}" dt="2020-10-16T10:38:25.720" v="11106" actId="478"/>
          <ac:spMkLst>
            <pc:docMk/>
            <pc:sldMk cId="2210492404" sldId="333"/>
            <ac:spMk id="11" creationId="{7ECBEA1C-5F72-493C-BDDE-C4401333A64D}"/>
          </ac:spMkLst>
        </pc:spChg>
        <pc:spChg chg="mod">
          <ac:chgData name="Martin, Ian (DLSLtd,RAL,TEC)" userId="115fc887-d2f4-40cb-b8cf-b841e9c05e83" providerId="ADAL" clId="{0EC8E1F1-2F68-4315-A415-4ADCE580F8C8}" dt="2020-10-16T10:43:41.090" v="11174" actId="14100"/>
          <ac:spMkLst>
            <pc:docMk/>
            <pc:sldMk cId="2210492404" sldId="333"/>
            <ac:spMk id="13" creationId="{3194F0CF-C90D-4E86-B288-FF58693E1160}"/>
          </ac:spMkLst>
        </pc:spChg>
        <pc:spChg chg="mod">
          <ac:chgData name="Martin, Ian (DLSLtd,RAL,TEC)" userId="115fc887-d2f4-40cb-b8cf-b841e9c05e83" providerId="ADAL" clId="{0EC8E1F1-2F68-4315-A415-4ADCE580F8C8}" dt="2020-10-16T10:43:36.974" v="11173" actId="14100"/>
          <ac:spMkLst>
            <pc:docMk/>
            <pc:sldMk cId="2210492404" sldId="333"/>
            <ac:spMk id="15" creationId="{3B5F1056-BABE-4EE5-A7E4-4FD362BE9E75}"/>
          </ac:spMkLst>
        </pc:spChg>
        <pc:spChg chg="mod">
          <ac:chgData name="Martin, Ian (DLSLtd,RAL,TEC)" userId="115fc887-d2f4-40cb-b8cf-b841e9c05e83" providerId="ADAL" clId="{0EC8E1F1-2F68-4315-A415-4ADCE580F8C8}" dt="2020-10-16T10:43:09.771" v="11171" actId="14100"/>
          <ac:spMkLst>
            <pc:docMk/>
            <pc:sldMk cId="2210492404" sldId="333"/>
            <ac:spMk id="20" creationId="{2A6D0D39-472F-467B-8712-523719749D6D}"/>
          </ac:spMkLst>
        </pc:spChg>
        <pc:spChg chg="mod">
          <ac:chgData name="Martin, Ian (DLSLtd,RAL,TEC)" userId="115fc887-d2f4-40cb-b8cf-b841e9c05e83" providerId="ADAL" clId="{0EC8E1F1-2F68-4315-A415-4ADCE580F8C8}" dt="2020-10-16T10:43:19.696" v="11172" actId="14100"/>
          <ac:spMkLst>
            <pc:docMk/>
            <pc:sldMk cId="2210492404" sldId="333"/>
            <ac:spMk id="21" creationId="{AA1359D8-EF24-4299-9A92-AF8C652C087D}"/>
          </ac:spMkLst>
        </pc:spChg>
        <pc:spChg chg="mod">
          <ac:chgData name="Martin, Ian (DLSLtd,RAL,TEC)" userId="115fc887-d2f4-40cb-b8cf-b841e9c05e83" providerId="ADAL" clId="{0EC8E1F1-2F68-4315-A415-4ADCE580F8C8}" dt="2020-10-16T10:45:04.475" v="11222" actId="14100"/>
          <ac:spMkLst>
            <pc:docMk/>
            <pc:sldMk cId="2210492404" sldId="333"/>
            <ac:spMk id="26" creationId="{A667B671-BB2B-4904-89FB-FA9F925B0C5D}"/>
          </ac:spMkLst>
        </pc:spChg>
        <pc:spChg chg="mod">
          <ac:chgData name="Martin, Ian (DLSLtd,RAL,TEC)" userId="115fc887-d2f4-40cb-b8cf-b841e9c05e83" providerId="ADAL" clId="{0EC8E1F1-2F68-4315-A415-4ADCE580F8C8}" dt="2020-10-16T10:45:00.096" v="11221" actId="14100"/>
          <ac:spMkLst>
            <pc:docMk/>
            <pc:sldMk cId="2210492404" sldId="333"/>
            <ac:spMk id="27" creationId="{7B258235-408E-4DFC-8679-53D04399A824}"/>
          </ac:spMkLst>
        </pc:spChg>
        <pc:spChg chg="mod">
          <ac:chgData name="Martin, Ian (DLSLtd,RAL,TEC)" userId="115fc887-d2f4-40cb-b8cf-b841e9c05e83" providerId="ADAL" clId="{0EC8E1F1-2F68-4315-A415-4ADCE580F8C8}" dt="2020-10-16T10:45:32.411" v="11226" actId="14100"/>
          <ac:spMkLst>
            <pc:docMk/>
            <pc:sldMk cId="2210492404" sldId="333"/>
            <ac:spMk id="29" creationId="{C415BF39-5332-483A-A761-7B6B2BFE7F56}"/>
          </ac:spMkLst>
        </pc:spChg>
        <pc:spChg chg="mod">
          <ac:chgData name="Martin, Ian (DLSLtd,RAL,TEC)" userId="115fc887-d2f4-40cb-b8cf-b841e9c05e83" providerId="ADAL" clId="{0EC8E1F1-2F68-4315-A415-4ADCE580F8C8}" dt="2020-10-16T10:45:16.061" v="11225" actId="12"/>
          <ac:spMkLst>
            <pc:docMk/>
            <pc:sldMk cId="2210492404" sldId="333"/>
            <ac:spMk id="31" creationId="{4CFC4BF7-9061-4BB4-8DE2-69E7E3EABB7E}"/>
          </ac:spMkLst>
        </pc:spChg>
        <pc:spChg chg="mod">
          <ac:chgData name="Martin, Ian (DLSLtd,RAL,TEC)" userId="115fc887-d2f4-40cb-b8cf-b841e9c05e83" providerId="ADAL" clId="{0EC8E1F1-2F68-4315-A415-4ADCE580F8C8}" dt="2020-10-16T10:44:19.890" v="11177" actId="14100"/>
          <ac:spMkLst>
            <pc:docMk/>
            <pc:sldMk cId="2210492404" sldId="333"/>
            <ac:spMk id="34" creationId="{5290F719-71A1-4AD7-A735-CE2E4F6AE30A}"/>
          </ac:spMkLst>
        </pc:spChg>
        <pc:spChg chg="mod">
          <ac:chgData name="Martin, Ian (DLSLtd,RAL,TEC)" userId="115fc887-d2f4-40cb-b8cf-b841e9c05e83" providerId="ADAL" clId="{0EC8E1F1-2F68-4315-A415-4ADCE580F8C8}" dt="2020-10-16T10:44:30.485" v="11180" actId="12"/>
          <ac:spMkLst>
            <pc:docMk/>
            <pc:sldMk cId="2210492404" sldId="333"/>
            <ac:spMk id="35" creationId="{653A88C6-2848-483B-9B04-D7F95728081A}"/>
          </ac:spMkLst>
        </pc:spChg>
        <pc:spChg chg="add mod">
          <ac:chgData name="Martin, Ian (DLSLtd,RAL,TEC)" userId="115fc887-d2f4-40cb-b8cf-b841e9c05e83" providerId="ADAL" clId="{0EC8E1F1-2F68-4315-A415-4ADCE580F8C8}" dt="2020-10-16T10:50:00.315" v="11666" actId="14100"/>
          <ac:spMkLst>
            <pc:docMk/>
            <pc:sldMk cId="2210492404" sldId="333"/>
            <ac:spMk id="38" creationId="{D8AE5113-9752-4F7C-ABEF-E29E25F01BCC}"/>
          </ac:spMkLst>
        </pc:spChg>
        <pc:spChg chg="add mod">
          <ac:chgData name="Martin, Ian (DLSLtd,RAL,TEC)" userId="115fc887-d2f4-40cb-b8cf-b841e9c05e83" providerId="ADAL" clId="{0EC8E1F1-2F68-4315-A415-4ADCE580F8C8}" dt="2020-10-16T10:50:06.645" v="11668" actId="12"/>
          <ac:spMkLst>
            <pc:docMk/>
            <pc:sldMk cId="2210492404" sldId="333"/>
            <ac:spMk id="39" creationId="{15191D3D-8B9D-4302-893D-F8E1FEBDB274}"/>
          </ac:spMkLst>
        </pc:spChg>
        <pc:spChg chg="add mod">
          <ac:chgData name="Martin, Ian (DLSLtd,RAL,TEC)" userId="115fc887-d2f4-40cb-b8cf-b841e9c05e83" providerId="ADAL" clId="{0EC8E1F1-2F68-4315-A415-4ADCE580F8C8}" dt="2020-10-16T10:50:34.848" v="11673" actId="14100"/>
          <ac:spMkLst>
            <pc:docMk/>
            <pc:sldMk cId="2210492404" sldId="333"/>
            <ac:spMk id="43" creationId="{F35C1471-2E1F-4BCA-B75F-C2CA7463B00D}"/>
          </ac:spMkLst>
        </pc:spChg>
        <pc:spChg chg="add mod">
          <ac:chgData name="Martin, Ian (DLSLtd,RAL,TEC)" userId="115fc887-d2f4-40cb-b8cf-b841e9c05e83" providerId="ADAL" clId="{0EC8E1F1-2F68-4315-A415-4ADCE580F8C8}" dt="2020-10-16T10:50:57.019" v="11678" actId="14100"/>
          <ac:spMkLst>
            <pc:docMk/>
            <pc:sldMk cId="2210492404" sldId="333"/>
            <ac:spMk id="45" creationId="{8D6F32FF-54AB-4880-A911-EE2B0CDBD9DC}"/>
          </ac:spMkLst>
        </pc:spChg>
        <pc:spChg chg="add mod">
          <ac:chgData name="Martin, Ian (DLSLtd,RAL,TEC)" userId="115fc887-d2f4-40cb-b8cf-b841e9c05e83" providerId="ADAL" clId="{0EC8E1F1-2F68-4315-A415-4ADCE580F8C8}" dt="2020-10-16T10:51:11.169" v="11681" actId="14100"/>
          <ac:spMkLst>
            <pc:docMk/>
            <pc:sldMk cId="2210492404" sldId="333"/>
            <ac:spMk id="47" creationId="{B75404AD-0EB9-4F2A-A371-5C7B2911C68B}"/>
          </ac:spMkLst>
        </pc:spChg>
        <pc:spChg chg="add">
          <ac:chgData name="Martin, Ian (DLSLtd,RAL,TEC)" userId="115fc887-d2f4-40cb-b8cf-b841e9c05e83" providerId="ADAL" clId="{0EC8E1F1-2F68-4315-A415-4ADCE580F8C8}" dt="2020-10-16T15:31:20.030" v="15806"/>
          <ac:spMkLst>
            <pc:docMk/>
            <pc:sldMk cId="2210492404" sldId="333"/>
            <ac:spMk id="48" creationId="{6DE14089-00AF-47D0-97DD-DC3FEC47188F}"/>
          </ac:spMkLst>
        </pc:spChg>
        <pc:grpChg chg="add del mod">
          <ac:chgData name="Martin, Ian (DLSLtd,RAL,TEC)" userId="115fc887-d2f4-40cb-b8cf-b841e9c05e83" providerId="ADAL" clId="{0EC8E1F1-2F68-4315-A415-4ADCE580F8C8}" dt="2020-10-16T10:45:51.342" v="11227" actId="478"/>
          <ac:grpSpMkLst>
            <pc:docMk/>
            <pc:sldMk cId="2210492404" sldId="333"/>
            <ac:grpSpMk id="10" creationId="{A11B4924-3705-496C-96DB-FC4178296CC4}"/>
          </ac:grpSpMkLst>
        </pc:grpChg>
        <pc:grpChg chg="add del mod">
          <ac:chgData name="Martin, Ian (DLSLtd,RAL,TEC)" userId="115fc887-d2f4-40cb-b8cf-b841e9c05e83" providerId="ADAL" clId="{0EC8E1F1-2F68-4315-A415-4ADCE580F8C8}" dt="2020-10-16T10:45:51.342" v="11227" actId="478"/>
          <ac:grpSpMkLst>
            <pc:docMk/>
            <pc:sldMk cId="2210492404" sldId="333"/>
            <ac:grpSpMk id="18" creationId="{FE625FF5-785D-4A57-ABC1-AD9F381EC5FA}"/>
          </ac:grpSpMkLst>
        </pc:grpChg>
        <pc:grpChg chg="add del mod">
          <ac:chgData name="Martin, Ian (DLSLtd,RAL,TEC)" userId="115fc887-d2f4-40cb-b8cf-b841e9c05e83" providerId="ADAL" clId="{0EC8E1F1-2F68-4315-A415-4ADCE580F8C8}" dt="2020-10-16T10:45:51.342" v="11227" actId="478"/>
          <ac:grpSpMkLst>
            <pc:docMk/>
            <pc:sldMk cId="2210492404" sldId="333"/>
            <ac:grpSpMk id="24" creationId="{1F70A019-7744-4B93-AAD1-59694A0C32D2}"/>
          </ac:grpSpMkLst>
        </pc:grpChg>
        <pc:grpChg chg="add del mod">
          <ac:chgData name="Martin, Ian (DLSLtd,RAL,TEC)" userId="115fc887-d2f4-40cb-b8cf-b841e9c05e83" providerId="ADAL" clId="{0EC8E1F1-2F68-4315-A415-4ADCE580F8C8}" dt="2020-10-16T10:45:51.342" v="11227" actId="478"/>
          <ac:grpSpMkLst>
            <pc:docMk/>
            <pc:sldMk cId="2210492404" sldId="333"/>
            <ac:grpSpMk id="28" creationId="{E89915C6-27D9-40F7-80CF-9BA3E4C9CD3F}"/>
          </ac:grpSpMkLst>
        </pc:grpChg>
        <pc:grpChg chg="add del mod">
          <ac:chgData name="Martin, Ian (DLSLtd,RAL,TEC)" userId="115fc887-d2f4-40cb-b8cf-b841e9c05e83" providerId="ADAL" clId="{0EC8E1F1-2F68-4315-A415-4ADCE580F8C8}" dt="2020-10-16T10:45:51.342" v="11227" actId="478"/>
          <ac:grpSpMkLst>
            <pc:docMk/>
            <pc:sldMk cId="2210492404" sldId="333"/>
            <ac:grpSpMk id="32" creationId="{B1A619FF-F7CC-40CB-8109-CF4DEEC53C43}"/>
          </ac:grpSpMkLst>
        </pc:grpChg>
        <pc:picChg chg="del">
          <ac:chgData name="Martin, Ian (DLSLtd,RAL,TEC)" userId="115fc887-d2f4-40cb-b8cf-b841e9c05e83" providerId="ADAL" clId="{0EC8E1F1-2F68-4315-A415-4ADCE580F8C8}" dt="2020-10-16T10:38:31.952" v="11109" actId="478"/>
          <ac:picMkLst>
            <pc:docMk/>
            <pc:sldMk cId="2210492404" sldId="333"/>
            <ac:picMk id="7" creationId="{D29884D9-5CD8-4B59-A667-255FE186228F}"/>
          </ac:picMkLst>
        </pc:picChg>
        <pc:picChg chg="del">
          <ac:chgData name="Martin, Ian (DLSLtd,RAL,TEC)" userId="115fc887-d2f4-40cb-b8cf-b841e9c05e83" providerId="ADAL" clId="{0EC8E1F1-2F68-4315-A415-4ADCE580F8C8}" dt="2020-10-16T10:38:28.051" v="11107" actId="478"/>
          <ac:picMkLst>
            <pc:docMk/>
            <pc:sldMk cId="2210492404" sldId="333"/>
            <ac:picMk id="12" creationId="{FBF78BE8-58B6-4C34-958E-35F013F2E3A6}"/>
          </ac:picMkLst>
        </pc:picChg>
        <pc:picChg chg="add mod">
          <ac:chgData name="Martin, Ian (DLSLtd,RAL,TEC)" userId="115fc887-d2f4-40cb-b8cf-b841e9c05e83" providerId="ADAL" clId="{0EC8E1F1-2F68-4315-A415-4ADCE580F8C8}" dt="2020-10-16T10:51:39.530" v="11784" actId="1038"/>
          <ac:picMkLst>
            <pc:docMk/>
            <pc:sldMk cId="2210492404" sldId="333"/>
            <ac:picMk id="36" creationId="{5E2D8DF8-9FB0-4BB5-9BDF-FA37D498A318}"/>
          </ac:picMkLst>
        </pc:picChg>
        <pc:picChg chg="add mod">
          <ac:chgData name="Martin, Ian (DLSLtd,RAL,TEC)" userId="115fc887-d2f4-40cb-b8cf-b841e9c05e83" providerId="ADAL" clId="{0EC8E1F1-2F68-4315-A415-4ADCE580F8C8}" dt="2020-10-16T10:51:39.530" v="11784" actId="1038"/>
          <ac:picMkLst>
            <pc:docMk/>
            <pc:sldMk cId="2210492404" sldId="333"/>
            <ac:picMk id="37" creationId="{560FC0FE-E60D-4658-BA7F-22A671A8AC59}"/>
          </ac:picMkLst>
        </pc:picChg>
        <pc:picChg chg="add mod">
          <ac:chgData name="Martin, Ian (DLSLtd,RAL,TEC)" userId="115fc887-d2f4-40cb-b8cf-b841e9c05e83" providerId="ADAL" clId="{0EC8E1F1-2F68-4315-A415-4ADCE580F8C8}" dt="2020-10-16T10:46:37.211" v="11403" actId="1037"/>
          <ac:picMkLst>
            <pc:docMk/>
            <pc:sldMk cId="2210492404" sldId="333"/>
            <ac:picMk id="40" creationId="{F0DBE8AB-0C85-42B7-883A-86E8A8B48411}"/>
          </ac:picMkLst>
        </pc:picChg>
        <pc:picChg chg="add mod">
          <ac:chgData name="Martin, Ian (DLSLtd,RAL,TEC)" userId="115fc887-d2f4-40cb-b8cf-b841e9c05e83" providerId="ADAL" clId="{0EC8E1F1-2F68-4315-A415-4ADCE580F8C8}" dt="2020-10-16T10:46:37.211" v="11403" actId="1037"/>
          <ac:picMkLst>
            <pc:docMk/>
            <pc:sldMk cId="2210492404" sldId="333"/>
            <ac:picMk id="41" creationId="{C1B256DE-C87C-4461-A7E4-E235380AEA2D}"/>
          </ac:picMkLst>
        </pc:picChg>
        <pc:picChg chg="add mod">
          <ac:chgData name="Martin, Ian (DLSLtd,RAL,TEC)" userId="115fc887-d2f4-40cb-b8cf-b841e9c05e83" providerId="ADAL" clId="{0EC8E1F1-2F68-4315-A415-4ADCE580F8C8}" dt="2020-10-16T10:51:33.847" v="11767" actId="1037"/>
          <ac:picMkLst>
            <pc:docMk/>
            <pc:sldMk cId="2210492404" sldId="333"/>
            <ac:picMk id="42" creationId="{489C77DC-3791-4CC7-8963-8ADBAD8628E8}"/>
          </ac:picMkLst>
        </pc:picChg>
        <pc:picChg chg="add mod">
          <ac:chgData name="Martin, Ian (DLSLtd,RAL,TEC)" userId="115fc887-d2f4-40cb-b8cf-b841e9c05e83" providerId="ADAL" clId="{0EC8E1F1-2F68-4315-A415-4ADCE580F8C8}" dt="2020-10-16T10:51:29.666" v="11748" actId="1038"/>
          <ac:picMkLst>
            <pc:docMk/>
            <pc:sldMk cId="2210492404" sldId="333"/>
            <ac:picMk id="44" creationId="{722A1F81-4EDF-4043-A6B3-F31CE9CCAF05}"/>
          </ac:picMkLst>
        </pc:picChg>
        <pc:picChg chg="add mod">
          <ac:chgData name="Martin, Ian (DLSLtd,RAL,TEC)" userId="115fc887-d2f4-40cb-b8cf-b841e9c05e83" providerId="ADAL" clId="{0EC8E1F1-2F68-4315-A415-4ADCE580F8C8}" dt="2020-10-16T10:51:26.220" v="11732" actId="1035"/>
          <ac:picMkLst>
            <pc:docMk/>
            <pc:sldMk cId="2210492404" sldId="333"/>
            <ac:picMk id="46" creationId="{3ECD170C-825D-43A4-88C4-153F0322CC69}"/>
          </ac:picMkLst>
        </pc:picChg>
      </pc:sldChg>
      <pc:sldChg chg="addSp delSp modSp add">
        <pc:chgData name="Martin, Ian (DLSLtd,RAL,TEC)" userId="115fc887-d2f4-40cb-b8cf-b841e9c05e83" providerId="ADAL" clId="{0EC8E1F1-2F68-4315-A415-4ADCE580F8C8}" dt="2020-10-20T07:52:13.810" v="17675" actId="20577"/>
        <pc:sldMkLst>
          <pc:docMk/>
          <pc:sldMk cId="2918533684" sldId="334"/>
        </pc:sldMkLst>
        <pc:spChg chg="add del">
          <ac:chgData name="Martin, Ian (DLSLtd,RAL,TEC)" userId="115fc887-d2f4-40cb-b8cf-b841e9c05e83" providerId="ADAL" clId="{0EC8E1F1-2F68-4315-A415-4ADCE580F8C8}" dt="2020-10-16T14:47:32.144" v="14664"/>
          <ac:spMkLst>
            <pc:docMk/>
            <pc:sldMk cId="2918533684" sldId="334"/>
            <ac:spMk id="3" creationId="{BC8B7A41-B7F9-4047-83F6-5B1E91F93ABF}"/>
          </ac:spMkLst>
        </pc:spChg>
        <pc:spChg chg="mod">
          <ac:chgData name="Martin, Ian (DLSLtd,RAL,TEC)" userId="115fc887-d2f4-40cb-b8cf-b841e9c05e83" providerId="ADAL" clId="{0EC8E1F1-2F68-4315-A415-4ADCE580F8C8}" dt="2020-10-20T07:52:13.810" v="17675" actId="20577"/>
          <ac:spMkLst>
            <pc:docMk/>
            <pc:sldMk cId="2918533684" sldId="334"/>
            <ac:spMk id="4" creationId="{00000000-0000-0000-0000-000000000000}"/>
          </ac:spMkLst>
        </pc:spChg>
        <pc:spChg chg="add del mod">
          <ac:chgData name="Martin, Ian (DLSLtd,RAL,TEC)" userId="115fc887-d2f4-40cb-b8cf-b841e9c05e83" providerId="ADAL" clId="{0EC8E1F1-2F68-4315-A415-4ADCE580F8C8}" dt="2020-10-16T14:48:04.259" v="14668"/>
          <ac:spMkLst>
            <pc:docMk/>
            <pc:sldMk cId="2918533684" sldId="334"/>
            <ac:spMk id="7" creationId="{C73C932E-3477-45C0-BCFF-879C6E6734FB}"/>
          </ac:spMkLst>
        </pc:spChg>
        <pc:spChg chg="add mod">
          <ac:chgData name="Martin, Ian (DLSLtd,RAL,TEC)" userId="115fc887-d2f4-40cb-b8cf-b841e9c05e83" providerId="ADAL" clId="{0EC8E1F1-2F68-4315-A415-4ADCE580F8C8}" dt="2020-10-16T15:33:26.370" v="16027" actId="408"/>
          <ac:spMkLst>
            <pc:docMk/>
            <pc:sldMk cId="2918533684" sldId="334"/>
            <ac:spMk id="8" creationId="{ED0DB233-2B7D-46AE-8A1F-89D329C0E9C8}"/>
          </ac:spMkLst>
        </pc:spChg>
        <pc:spChg chg="add mod">
          <ac:chgData name="Martin, Ian (DLSLtd,RAL,TEC)" userId="115fc887-d2f4-40cb-b8cf-b841e9c05e83" providerId="ADAL" clId="{0EC8E1F1-2F68-4315-A415-4ADCE580F8C8}" dt="2020-10-16T14:50:05.252" v="14821" actId="1037"/>
          <ac:spMkLst>
            <pc:docMk/>
            <pc:sldMk cId="2918533684" sldId="334"/>
            <ac:spMk id="9" creationId="{5847304F-53B5-419A-AD9C-DE38718213B1}"/>
          </ac:spMkLst>
        </pc:spChg>
        <pc:spChg chg="add mod">
          <ac:chgData name="Martin, Ian (DLSLtd,RAL,TEC)" userId="115fc887-d2f4-40cb-b8cf-b841e9c05e83" providerId="ADAL" clId="{0EC8E1F1-2F68-4315-A415-4ADCE580F8C8}" dt="2020-10-16T15:33:26.370" v="16027" actId="408"/>
          <ac:spMkLst>
            <pc:docMk/>
            <pc:sldMk cId="2918533684" sldId="334"/>
            <ac:spMk id="21" creationId="{BA0F7425-8B36-438F-940C-F23099585F6B}"/>
          </ac:spMkLst>
        </pc:spChg>
        <pc:spChg chg="add mod">
          <ac:chgData name="Martin, Ian (DLSLtd,RAL,TEC)" userId="115fc887-d2f4-40cb-b8cf-b841e9c05e83" providerId="ADAL" clId="{0EC8E1F1-2F68-4315-A415-4ADCE580F8C8}" dt="2020-10-16T15:33:26.370" v="16027" actId="408"/>
          <ac:spMkLst>
            <pc:docMk/>
            <pc:sldMk cId="2918533684" sldId="334"/>
            <ac:spMk id="22" creationId="{008F7969-429A-4ED6-B6B4-EE45F13450CA}"/>
          </ac:spMkLst>
        </pc:spChg>
        <pc:spChg chg="add mod">
          <ac:chgData name="Martin, Ian (DLSLtd,RAL,TEC)" userId="115fc887-d2f4-40cb-b8cf-b841e9c05e83" providerId="ADAL" clId="{0EC8E1F1-2F68-4315-A415-4ADCE580F8C8}" dt="2020-10-16T15:33:26.370" v="16027" actId="408"/>
          <ac:spMkLst>
            <pc:docMk/>
            <pc:sldMk cId="2918533684" sldId="334"/>
            <ac:spMk id="23" creationId="{F7D755AD-504E-40EA-978E-BD32CFC56918}"/>
          </ac:spMkLst>
        </pc:spChg>
        <pc:spChg chg="add mod">
          <ac:chgData name="Martin, Ian (DLSLtd,RAL,TEC)" userId="115fc887-d2f4-40cb-b8cf-b841e9c05e83" providerId="ADAL" clId="{0EC8E1F1-2F68-4315-A415-4ADCE580F8C8}" dt="2020-10-16T15:34:01.832" v="16070" actId="1037"/>
          <ac:spMkLst>
            <pc:docMk/>
            <pc:sldMk cId="2918533684" sldId="334"/>
            <ac:spMk id="25" creationId="{E4E3604F-92E9-4126-AC68-1E44901354F9}"/>
          </ac:spMkLst>
        </pc:spChg>
        <pc:spChg chg="add mod">
          <ac:chgData name="Martin, Ian (DLSLtd,RAL,TEC)" userId="115fc887-d2f4-40cb-b8cf-b841e9c05e83" providerId="ADAL" clId="{0EC8E1F1-2F68-4315-A415-4ADCE580F8C8}" dt="2020-10-16T15:34:06.642" v="16072" actId="1037"/>
          <ac:spMkLst>
            <pc:docMk/>
            <pc:sldMk cId="2918533684" sldId="334"/>
            <ac:spMk id="26" creationId="{34446ECF-DCB4-4884-BF9F-0117CAD34A10}"/>
          </ac:spMkLst>
        </pc:spChg>
        <pc:spChg chg="add mod">
          <ac:chgData name="Martin, Ian (DLSLtd,RAL,TEC)" userId="115fc887-d2f4-40cb-b8cf-b841e9c05e83" providerId="ADAL" clId="{0EC8E1F1-2F68-4315-A415-4ADCE580F8C8}" dt="2020-10-16T15:33:55.192" v="16063" actId="1037"/>
          <ac:spMkLst>
            <pc:docMk/>
            <pc:sldMk cId="2918533684" sldId="334"/>
            <ac:spMk id="27" creationId="{BD45D06B-5B44-4147-B47D-BFCA5F841FFE}"/>
          </ac:spMkLst>
        </pc:spChg>
        <pc:spChg chg="add mod">
          <ac:chgData name="Martin, Ian (DLSLtd,RAL,TEC)" userId="115fc887-d2f4-40cb-b8cf-b841e9c05e83" providerId="ADAL" clId="{0EC8E1F1-2F68-4315-A415-4ADCE580F8C8}" dt="2020-10-16T15:31:37.925" v="15818" actId="14100"/>
          <ac:spMkLst>
            <pc:docMk/>
            <pc:sldMk cId="2918533684" sldId="334"/>
            <ac:spMk id="28" creationId="{47054206-15AA-45FD-AC99-D92D498D3419}"/>
          </ac:spMkLst>
        </pc:spChg>
        <pc:spChg chg="del">
          <ac:chgData name="Martin, Ian (DLSLtd,RAL,TEC)" userId="115fc887-d2f4-40cb-b8cf-b841e9c05e83" providerId="ADAL" clId="{0EC8E1F1-2F68-4315-A415-4ADCE580F8C8}" dt="2020-10-16T10:51:54.604" v="11786" actId="478"/>
          <ac:spMkLst>
            <pc:docMk/>
            <pc:sldMk cId="2918533684" sldId="334"/>
            <ac:spMk id="38" creationId="{D8AE5113-9752-4F7C-ABEF-E29E25F01BCC}"/>
          </ac:spMkLst>
        </pc:spChg>
        <pc:spChg chg="del">
          <ac:chgData name="Martin, Ian (DLSLtd,RAL,TEC)" userId="115fc887-d2f4-40cb-b8cf-b841e9c05e83" providerId="ADAL" clId="{0EC8E1F1-2F68-4315-A415-4ADCE580F8C8}" dt="2020-10-16T10:51:54.604" v="11786" actId="478"/>
          <ac:spMkLst>
            <pc:docMk/>
            <pc:sldMk cId="2918533684" sldId="334"/>
            <ac:spMk id="39" creationId="{15191D3D-8B9D-4302-893D-F8E1FEBDB274}"/>
          </ac:spMkLst>
        </pc:spChg>
        <pc:spChg chg="del">
          <ac:chgData name="Martin, Ian (DLSLtd,RAL,TEC)" userId="115fc887-d2f4-40cb-b8cf-b841e9c05e83" providerId="ADAL" clId="{0EC8E1F1-2F68-4315-A415-4ADCE580F8C8}" dt="2020-10-16T10:51:54.604" v="11786" actId="478"/>
          <ac:spMkLst>
            <pc:docMk/>
            <pc:sldMk cId="2918533684" sldId="334"/>
            <ac:spMk id="43" creationId="{F35C1471-2E1F-4BCA-B75F-C2CA7463B00D}"/>
          </ac:spMkLst>
        </pc:spChg>
        <pc:spChg chg="del">
          <ac:chgData name="Martin, Ian (DLSLtd,RAL,TEC)" userId="115fc887-d2f4-40cb-b8cf-b841e9c05e83" providerId="ADAL" clId="{0EC8E1F1-2F68-4315-A415-4ADCE580F8C8}" dt="2020-10-16T10:51:54.604" v="11786" actId="478"/>
          <ac:spMkLst>
            <pc:docMk/>
            <pc:sldMk cId="2918533684" sldId="334"/>
            <ac:spMk id="45" creationId="{8D6F32FF-54AB-4880-A911-EE2B0CDBD9DC}"/>
          </ac:spMkLst>
        </pc:spChg>
        <pc:spChg chg="del">
          <ac:chgData name="Martin, Ian (DLSLtd,RAL,TEC)" userId="115fc887-d2f4-40cb-b8cf-b841e9c05e83" providerId="ADAL" clId="{0EC8E1F1-2F68-4315-A415-4ADCE580F8C8}" dt="2020-10-16T10:51:54.604" v="11786" actId="478"/>
          <ac:spMkLst>
            <pc:docMk/>
            <pc:sldMk cId="2918533684" sldId="334"/>
            <ac:spMk id="47" creationId="{B75404AD-0EB9-4F2A-A371-5C7B2911C68B}"/>
          </ac:spMkLst>
        </pc:spChg>
        <pc:graphicFrameChg chg="add mod modGraphic">
          <ac:chgData name="Martin, Ian (DLSLtd,RAL,TEC)" userId="115fc887-d2f4-40cb-b8cf-b841e9c05e83" providerId="ADAL" clId="{0EC8E1F1-2F68-4315-A415-4ADCE580F8C8}" dt="2020-10-16T14:52:08.015" v="14998" actId="20577"/>
          <ac:graphicFrameMkLst>
            <pc:docMk/>
            <pc:sldMk cId="2918533684" sldId="334"/>
            <ac:graphicFrameMk id="2" creationId="{BB470504-B22C-489F-B97C-19190933DDF9}"/>
          </ac:graphicFrameMkLst>
        </pc:graphicFrameChg>
        <pc:picChg chg="del">
          <ac:chgData name="Martin, Ian (DLSLtd,RAL,TEC)" userId="115fc887-d2f4-40cb-b8cf-b841e9c05e83" providerId="ADAL" clId="{0EC8E1F1-2F68-4315-A415-4ADCE580F8C8}" dt="2020-10-16T10:51:54.604" v="11786" actId="478"/>
          <ac:picMkLst>
            <pc:docMk/>
            <pc:sldMk cId="2918533684" sldId="334"/>
            <ac:picMk id="36" creationId="{5E2D8DF8-9FB0-4BB5-9BDF-FA37D498A318}"/>
          </ac:picMkLst>
        </pc:picChg>
        <pc:picChg chg="del">
          <ac:chgData name="Martin, Ian (DLSLtd,RAL,TEC)" userId="115fc887-d2f4-40cb-b8cf-b841e9c05e83" providerId="ADAL" clId="{0EC8E1F1-2F68-4315-A415-4ADCE580F8C8}" dt="2020-10-16T10:51:54.604" v="11786" actId="478"/>
          <ac:picMkLst>
            <pc:docMk/>
            <pc:sldMk cId="2918533684" sldId="334"/>
            <ac:picMk id="37" creationId="{560FC0FE-E60D-4658-BA7F-22A671A8AC59}"/>
          </ac:picMkLst>
        </pc:picChg>
        <pc:picChg chg="del">
          <ac:chgData name="Martin, Ian (DLSLtd,RAL,TEC)" userId="115fc887-d2f4-40cb-b8cf-b841e9c05e83" providerId="ADAL" clId="{0EC8E1F1-2F68-4315-A415-4ADCE580F8C8}" dt="2020-10-16T10:51:54.604" v="11786" actId="478"/>
          <ac:picMkLst>
            <pc:docMk/>
            <pc:sldMk cId="2918533684" sldId="334"/>
            <ac:picMk id="40" creationId="{F0DBE8AB-0C85-42B7-883A-86E8A8B48411}"/>
          </ac:picMkLst>
        </pc:picChg>
        <pc:picChg chg="del">
          <ac:chgData name="Martin, Ian (DLSLtd,RAL,TEC)" userId="115fc887-d2f4-40cb-b8cf-b841e9c05e83" providerId="ADAL" clId="{0EC8E1F1-2F68-4315-A415-4ADCE580F8C8}" dt="2020-10-16T10:51:54.604" v="11786" actId="478"/>
          <ac:picMkLst>
            <pc:docMk/>
            <pc:sldMk cId="2918533684" sldId="334"/>
            <ac:picMk id="41" creationId="{C1B256DE-C87C-4461-A7E4-E235380AEA2D}"/>
          </ac:picMkLst>
        </pc:picChg>
        <pc:picChg chg="del">
          <ac:chgData name="Martin, Ian (DLSLtd,RAL,TEC)" userId="115fc887-d2f4-40cb-b8cf-b841e9c05e83" providerId="ADAL" clId="{0EC8E1F1-2F68-4315-A415-4ADCE580F8C8}" dt="2020-10-16T10:51:54.604" v="11786" actId="478"/>
          <ac:picMkLst>
            <pc:docMk/>
            <pc:sldMk cId="2918533684" sldId="334"/>
            <ac:picMk id="42" creationId="{489C77DC-3791-4CC7-8963-8ADBAD8628E8}"/>
          </ac:picMkLst>
        </pc:picChg>
        <pc:picChg chg="del">
          <ac:chgData name="Martin, Ian (DLSLtd,RAL,TEC)" userId="115fc887-d2f4-40cb-b8cf-b841e9c05e83" providerId="ADAL" clId="{0EC8E1F1-2F68-4315-A415-4ADCE580F8C8}" dt="2020-10-16T10:51:54.604" v="11786" actId="478"/>
          <ac:picMkLst>
            <pc:docMk/>
            <pc:sldMk cId="2918533684" sldId="334"/>
            <ac:picMk id="44" creationId="{722A1F81-4EDF-4043-A6B3-F31CE9CCAF05}"/>
          </ac:picMkLst>
        </pc:picChg>
        <pc:picChg chg="del">
          <ac:chgData name="Martin, Ian (DLSLtd,RAL,TEC)" userId="115fc887-d2f4-40cb-b8cf-b841e9c05e83" providerId="ADAL" clId="{0EC8E1F1-2F68-4315-A415-4ADCE580F8C8}" dt="2020-10-16T10:51:54.604" v="11786" actId="478"/>
          <ac:picMkLst>
            <pc:docMk/>
            <pc:sldMk cId="2918533684" sldId="334"/>
            <ac:picMk id="46" creationId="{3ECD170C-825D-43A4-88C4-153F0322CC69}"/>
          </ac:picMkLst>
        </pc:picChg>
      </pc:sldChg>
      <pc:sldChg chg="addSp delSp modSp add">
        <pc:chgData name="Martin, Ian (DLSLtd,RAL,TEC)" userId="115fc887-d2f4-40cb-b8cf-b841e9c05e83" providerId="ADAL" clId="{0EC8E1F1-2F68-4315-A415-4ADCE580F8C8}" dt="2020-10-20T14:23:17.802" v="23026" actId="20577"/>
        <pc:sldMkLst>
          <pc:docMk/>
          <pc:sldMk cId="150245195" sldId="335"/>
        </pc:sldMkLst>
        <pc:spChg chg="mod">
          <ac:chgData name="Martin, Ian (DLSLtd,RAL,TEC)" userId="115fc887-d2f4-40cb-b8cf-b841e9c05e83" providerId="ADAL" clId="{0EC8E1F1-2F68-4315-A415-4ADCE580F8C8}" dt="2020-10-20T14:23:17.802" v="23026" actId="20577"/>
          <ac:spMkLst>
            <pc:docMk/>
            <pc:sldMk cId="150245195" sldId="335"/>
            <ac:spMk id="8" creationId="{264473B7-FE33-4C10-BFAF-B5C03E2ADAF6}"/>
          </ac:spMkLst>
        </pc:spChg>
        <pc:spChg chg="add mod">
          <ac:chgData name="Martin, Ian (DLSLtd,RAL,TEC)" userId="115fc887-d2f4-40cb-b8cf-b841e9c05e83" providerId="ADAL" clId="{0EC8E1F1-2F68-4315-A415-4ADCE580F8C8}" dt="2020-10-20T11:36:44.645" v="21507" actId="208"/>
          <ac:spMkLst>
            <pc:docMk/>
            <pc:sldMk cId="150245195" sldId="335"/>
            <ac:spMk id="12" creationId="{8244D6FA-C3E8-4800-B105-C1CB02A60C90}"/>
          </ac:spMkLst>
        </pc:spChg>
        <pc:spChg chg="add mod">
          <ac:chgData name="Martin, Ian (DLSLtd,RAL,TEC)" userId="115fc887-d2f4-40cb-b8cf-b841e9c05e83" providerId="ADAL" clId="{0EC8E1F1-2F68-4315-A415-4ADCE580F8C8}" dt="2020-10-20T14:10:25.529" v="22983" actId="20577"/>
          <ac:spMkLst>
            <pc:docMk/>
            <pc:sldMk cId="150245195" sldId="335"/>
            <ac:spMk id="13" creationId="{F5CD2392-54CE-4CB1-8EFF-EF94D617665D}"/>
          </ac:spMkLst>
        </pc:spChg>
        <pc:picChg chg="add del mod">
          <ac:chgData name="Martin, Ian (DLSLtd,RAL,TEC)" userId="115fc887-d2f4-40cb-b8cf-b841e9c05e83" providerId="ADAL" clId="{0EC8E1F1-2F68-4315-A415-4ADCE580F8C8}" dt="2020-10-20T11:30:18.254" v="21472" actId="478"/>
          <ac:picMkLst>
            <pc:docMk/>
            <pc:sldMk cId="150245195" sldId="335"/>
            <ac:picMk id="4" creationId="{6EBCC47D-1A15-4E79-BA52-05FB28E5B55D}"/>
          </ac:picMkLst>
        </pc:picChg>
        <pc:picChg chg="add del mod">
          <ac:chgData name="Martin, Ian (DLSLtd,RAL,TEC)" userId="115fc887-d2f4-40cb-b8cf-b841e9c05e83" providerId="ADAL" clId="{0EC8E1F1-2F68-4315-A415-4ADCE580F8C8}" dt="2020-10-20T11:30:16.451" v="21471" actId="478"/>
          <ac:picMkLst>
            <pc:docMk/>
            <pc:sldMk cId="150245195" sldId="335"/>
            <ac:picMk id="6" creationId="{D8E536E2-AE87-4A69-912A-6181AC9E6373}"/>
          </ac:picMkLst>
        </pc:picChg>
        <pc:picChg chg="add del mod">
          <ac:chgData name="Martin, Ian (DLSLtd,RAL,TEC)" userId="115fc887-d2f4-40cb-b8cf-b841e9c05e83" providerId="ADAL" clId="{0EC8E1F1-2F68-4315-A415-4ADCE580F8C8}" dt="2020-10-20T11:35:17.442" v="21484" actId="478"/>
          <ac:picMkLst>
            <pc:docMk/>
            <pc:sldMk cId="150245195" sldId="335"/>
            <ac:picMk id="7" creationId="{90C52345-96A0-4B24-857B-70002D476EA1}"/>
          </ac:picMkLst>
        </pc:picChg>
        <pc:picChg chg="add mod">
          <ac:chgData name="Martin, Ian (DLSLtd,RAL,TEC)" userId="115fc887-d2f4-40cb-b8cf-b841e9c05e83" providerId="ADAL" clId="{0EC8E1F1-2F68-4315-A415-4ADCE580F8C8}" dt="2020-10-20T11:35:58.003" v="21504" actId="1035"/>
          <ac:picMkLst>
            <pc:docMk/>
            <pc:sldMk cId="150245195" sldId="335"/>
            <ac:picMk id="11" creationId="{43B92E86-82A9-49DE-A973-BFAC627E7428}"/>
          </ac:picMkLst>
        </pc:picChg>
        <pc:picChg chg="add mod">
          <ac:chgData name="Martin, Ian (DLSLtd,RAL,TEC)" userId="115fc887-d2f4-40cb-b8cf-b841e9c05e83" providerId="ADAL" clId="{0EC8E1F1-2F68-4315-A415-4ADCE580F8C8}" dt="2020-10-20T12:36:42.895" v="22198" actId="1076"/>
          <ac:picMkLst>
            <pc:docMk/>
            <pc:sldMk cId="150245195" sldId="335"/>
            <ac:picMk id="18" creationId="{DCFB7C41-3379-4A7C-BEAE-57F773425C04}"/>
          </ac:picMkLst>
        </pc:picChg>
        <pc:cxnChg chg="add mod">
          <ac:chgData name="Martin, Ian (DLSLtd,RAL,TEC)" userId="115fc887-d2f4-40cb-b8cf-b841e9c05e83" providerId="ADAL" clId="{0EC8E1F1-2F68-4315-A415-4ADCE580F8C8}" dt="2020-10-20T11:43:46.303" v="21730" actId="14100"/>
          <ac:cxnSpMkLst>
            <pc:docMk/>
            <pc:sldMk cId="150245195" sldId="335"/>
            <ac:cxnSpMk id="15" creationId="{6771779A-BDBF-49BE-BA75-3BF3CCC372DC}"/>
          </ac:cxnSpMkLst>
        </pc:cxnChg>
      </pc:sldChg>
      <pc:sldChg chg="addSp delSp modSp add ord">
        <pc:chgData name="Martin, Ian (DLSLtd,RAL,TEC)" userId="115fc887-d2f4-40cb-b8cf-b841e9c05e83" providerId="ADAL" clId="{0EC8E1F1-2F68-4315-A415-4ADCE580F8C8}" dt="2020-10-16T15:29:27.727" v="15738"/>
        <pc:sldMkLst>
          <pc:docMk/>
          <pc:sldMk cId="3389416574" sldId="336"/>
        </pc:sldMkLst>
        <pc:spChg chg="mod">
          <ac:chgData name="Martin, Ian (DLSLtd,RAL,TEC)" userId="115fc887-d2f4-40cb-b8cf-b841e9c05e83" providerId="ADAL" clId="{0EC8E1F1-2F68-4315-A415-4ADCE580F8C8}" dt="2020-10-16T15:18:47.285" v="15599" actId="14100"/>
          <ac:spMkLst>
            <pc:docMk/>
            <pc:sldMk cId="3389416574" sldId="336"/>
            <ac:spMk id="2" creationId="{00000000-0000-0000-0000-000000000000}"/>
          </ac:spMkLst>
        </pc:spChg>
        <pc:spChg chg="del">
          <ac:chgData name="Martin, Ian (DLSLtd,RAL,TEC)" userId="115fc887-d2f4-40cb-b8cf-b841e9c05e83" providerId="ADAL" clId="{0EC8E1F1-2F68-4315-A415-4ADCE580F8C8}" dt="2020-10-16T15:00:51.754" v="15385" actId="478"/>
          <ac:spMkLst>
            <pc:docMk/>
            <pc:sldMk cId="3389416574" sldId="336"/>
            <ac:spMk id="7" creationId="{9FB2FD3F-A4C8-4F92-935F-FAD45B9EDFDE}"/>
          </ac:spMkLst>
        </pc:spChg>
        <pc:spChg chg="del">
          <ac:chgData name="Martin, Ian (DLSLtd,RAL,TEC)" userId="115fc887-d2f4-40cb-b8cf-b841e9c05e83" providerId="ADAL" clId="{0EC8E1F1-2F68-4315-A415-4ADCE580F8C8}" dt="2020-10-16T15:00:51.754" v="15385" actId="478"/>
          <ac:spMkLst>
            <pc:docMk/>
            <pc:sldMk cId="3389416574" sldId="336"/>
            <ac:spMk id="10" creationId="{344F5B26-273C-419B-8A5D-F8AE0B0E3F5A}"/>
          </ac:spMkLst>
        </pc:spChg>
        <pc:spChg chg="del">
          <ac:chgData name="Martin, Ian (DLSLtd,RAL,TEC)" userId="115fc887-d2f4-40cb-b8cf-b841e9c05e83" providerId="ADAL" clId="{0EC8E1F1-2F68-4315-A415-4ADCE580F8C8}" dt="2020-10-16T15:00:51.754" v="15385" actId="478"/>
          <ac:spMkLst>
            <pc:docMk/>
            <pc:sldMk cId="3389416574" sldId="336"/>
            <ac:spMk id="12" creationId="{E63489F1-5659-40FF-BB06-1B8F7A8F271C}"/>
          </ac:spMkLst>
        </pc:spChg>
        <pc:spChg chg="del">
          <ac:chgData name="Martin, Ian (DLSLtd,RAL,TEC)" userId="115fc887-d2f4-40cb-b8cf-b841e9c05e83" providerId="ADAL" clId="{0EC8E1F1-2F68-4315-A415-4ADCE580F8C8}" dt="2020-10-16T15:00:51.754" v="15385" actId="478"/>
          <ac:spMkLst>
            <pc:docMk/>
            <pc:sldMk cId="3389416574" sldId="336"/>
            <ac:spMk id="13" creationId="{90669E40-FF27-4317-8232-CD9103121377}"/>
          </ac:spMkLst>
        </pc:spChg>
        <pc:spChg chg="del">
          <ac:chgData name="Martin, Ian (DLSLtd,RAL,TEC)" userId="115fc887-d2f4-40cb-b8cf-b841e9c05e83" providerId="ADAL" clId="{0EC8E1F1-2F68-4315-A415-4ADCE580F8C8}" dt="2020-10-16T15:00:51.754" v="15385" actId="478"/>
          <ac:spMkLst>
            <pc:docMk/>
            <pc:sldMk cId="3389416574" sldId="336"/>
            <ac:spMk id="14" creationId="{29CACF26-7A3C-4BFC-B84F-B267BA92AB35}"/>
          </ac:spMkLst>
        </pc:spChg>
        <pc:spChg chg="del">
          <ac:chgData name="Martin, Ian (DLSLtd,RAL,TEC)" userId="115fc887-d2f4-40cb-b8cf-b841e9c05e83" providerId="ADAL" clId="{0EC8E1F1-2F68-4315-A415-4ADCE580F8C8}" dt="2020-10-16T15:00:51.754" v="15385" actId="478"/>
          <ac:spMkLst>
            <pc:docMk/>
            <pc:sldMk cId="3389416574" sldId="336"/>
            <ac:spMk id="15" creationId="{0EEB9FD6-19CC-483F-8B14-34328CCA92F0}"/>
          </ac:spMkLst>
        </pc:spChg>
        <pc:spChg chg="del">
          <ac:chgData name="Martin, Ian (DLSLtd,RAL,TEC)" userId="115fc887-d2f4-40cb-b8cf-b841e9c05e83" providerId="ADAL" clId="{0EC8E1F1-2F68-4315-A415-4ADCE580F8C8}" dt="2020-10-16T15:00:51.754" v="15385" actId="478"/>
          <ac:spMkLst>
            <pc:docMk/>
            <pc:sldMk cId="3389416574" sldId="336"/>
            <ac:spMk id="16" creationId="{049EAE73-8E6B-4B1C-9B41-0F64DA9A58AA}"/>
          </ac:spMkLst>
        </pc:spChg>
        <pc:spChg chg="del">
          <ac:chgData name="Martin, Ian (DLSLtd,RAL,TEC)" userId="115fc887-d2f4-40cb-b8cf-b841e9c05e83" providerId="ADAL" clId="{0EC8E1F1-2F68-4315-A415-4ADCE580F8C8}" dt="2020-10-16T15:00:51.754" v="15385" actId="478"/>
          <ac:spMkLst>
            <pc:docMk/>
            <pc:sldMk cId="3389416574" sldId="336"/>
            <ac:spMk id="17" creationId="{0C6293CE-E87C-4DA0-B4E0-B6D840E3459D}"/>
          </ac:spMkLst>
        </pc:spChg>
        <pc:spChg chg="del">
          <ac:chgData name="Martin, Ian (DLSLtd,RAL,TEC)" userId="115fc887-d2f4-40cb-b8cf-b841e9c05e83" providerId="ADAL" clId="{0EC8E1F1-2F68-4315-A415-4ADCE580F8C8}" dt="2020-10-16T15:00:51.754" v="15385" actId="478"/>
          <ac:spMkLst>
            <pc:docMk/>
            <pc:sldMk cId="3389416574" sldId="336"/>
            <ac:spMk id="18" creationId="{3CDE94B6-212B-4AD8-8178-A3A4142DC3BE}"/>
          </ac:spMkLst>
        </pc:spChg>
        <pc:spChg chg="del">
          <ac:chgData name="Martin, Ian (DLSLtd,RAL,TEC)" userId="115fc887-d2f4-40cb-b8cf-b841e9c05e83" providerId="ADAL" clId="{0EC8E1F1-2F68-4315-A415-4ADCE580F8C8}" dt="2020-10-16T15:00:45.271" v="15384" actId="478"/>
          <ac:spMkLst>
            <pc:docMk/>
            <pc:sldMk cId="3389416574" sldId="336"/>
            <ac:spMk id="19" creationId="{E9A9527A-9CE9-4D26-93B4-202E17330D52}"/>
          </ac:spMkLst>
        </pc:spChg>
        <pc:spChg chg="del">
          <ac:chgData name="Martin, Ian (DLSLtd,RAL,TEC)" userId="115fc887-d2f4-40cb-b8cf-b841e9c05e83" providerId="ADAL" clId="{0EC8E1F1-2F68-4315-A415-4ADCE580F8C8}" dt="2020-10-16T15:00:51.754" v="15385" actId="478"/>
          <ac:spMkLst>
            <pc:docMk/>
            <pc:sldMk cId="3389416574" sldId="336"/>
            <ac:spMk id="22" creationId="{09D3F09D-6706-47B6-872F-D8BFE0B6B230}"/>
          </ac:spMkLst>
        </pc:spChg>
        <pc:spChg chg="add mod">
          <ac:chgData name="Martin, Ian (DLSLtd,RAL,TEC)" userId="115fc887-d2f4-40cb-b8cf-b841e9c05e83" providerId="ADAL" clId="{0EC8E1F1-2F68-4315-A415-4ADCE580F8C8}" dt="2020-10-16T15:22:09.615" v="15672" actId="113"/>
          <ac:spMkLst>
            <pc:docMk/>
            <pc:sldMk cId="3389416574" sldId="336"/>
            <ac:spMk id="25" creationId="{7F245CA4-94F8-44D4-8D53-61C91773B6DA}"/>
          </ac:spMkLst>
        </pc:spChg>
        <pc:spChg chg="add">
          <ac:chgData name="Martin, Ian (DLSLtd,RAL,TEC)" userId="115fc887-d2f4-40cb-b8cf-b841e9c05e83" providerId="ADAL" clId="{0EC8E1F1-2F68-4315-A415-4ADCE580F8C8}" dt="2020-10-16T15:29:27.727" v="15738"/>
          <ac:spMkLst>
            <pc:docMk/>
            <pc:sldMk cId="3389416574" sldId="336"/>
            <ac:spMk id="26" creationId="{B5198790-2622-4E97-8301-9D3F7AFB98A0}"/>
          </ac:spMkLst>
        </pc:spChg>
        <pc:picChg chg="del">
          <ac:chgData name="Martin, Ian (DLSLtd,RAL,TEC)" userId="115fc887-d2f4-40cb-b8cf-b841e9c05e83" providerId="ADAL" clId="{0EC8E1F1-2F68-4315-A415-4ADCE580F8C8}" dt="2020-10-16T15:00:51.754" v="15385" actId="478"/>
          <ac:picMkLst>
            <pc:docMk/>
            <pc:sldMk cId="3389416574" sldId="336"/>
            <ac:picMk id="11" creationId="{4ACFA225-3005-4A93-B046-A87810458484}"/>
          </ac:picMkLst>
        </pc:picChg>
        <pc:cxnChg chg="del mod">
          <ac:chgData name="Martin, Ian (DLSLtd,RAL,TEC)" userId="115fc887-d2f4-40cb-b8cf-b841e9c05e83" providerId="ADAL" clId="{0EC8E1F1-2F68-4315-A415-4ADCE580F8C8}" dt="2020-10-16T15:00:51.754" v="15385" actId="478"/>
          <ac:cxnSpMkLst>
            <pc:docMk/>
            <pc:sldMk cId="3389416574" sldId="336"/>
            <ac:cxnSpMk id="20" creationId="{3C3C8B1E-E967-4823-8D8F-71EA178CAE2D}"/>
          </ac:cxnSpMkLst>
        </pc:cxnChg>
        <pc:cxnChg chg="del">
          <ac:chgData name="Martin, Ian (DLSLtd,RAL,TEC)" userId="115fc887-d2f4-40cb-b8cf-b841e9c05e83" providerId="ADAL" clId="{0EC8E1F1-2F68-4315-A415-4ADCE580F8C8}" dt="2020-10-16T15:00:51.754" v="15385" actId="478"/>
          <ac:cxnSpMkLst>
            <pc:docMk/>
            <pc:sldMk cId="3389416574" sldId="336"/>
            <ac:cxnSpMk id="21" creationId="{E04398A7-D1A6-4234-B6D3-6644B795493F}"/>
          </ac:cxnSpMkLst>
        </pc:cxnChg>
        <pc:cxnChg chg="del">
          <ac:chgData name="Martin, Ian (DLSLtd,RAL,TEC)" userId="115fc887-d2f4-40cb-b8cf-b841e9c05e83" providerId="ADAL" clId="{0EC8E1F1-2F68-4315-A415-4ADCE580F8C8}" dt="2020-10-16T15:00:51.754" v="15385" actId="478"/>
          <ac:cxnSpMkLst>
            <pc:docMk/>
            <pc:sldMk cId="3389416574" sldId="336"/>
            <ac:cxnSpMk id="23" creationId="{879E6B0E-223C-459E-BDAE-B64CE8E52E82}"/>
          </ac:cxnSpMkLst>
        </pc:cxnChg>
        <pc:cxnChg chg="del">
          <ac:chgData name="Martin, Ian (DLSLtd,RAL,TEC)" userId="115fc887-d2f4-40cb-b8cf-b841e9c05e83" providerId="ADAL" clId="{0EC8E1F1-2F68-4315-A415-4ADCE580F8C8}" dt="2020-10-16T15:00:51.754" v="15385" actId="478"/>
          <ac:cxnSpMkLst>
            <pc:docMk/>
            <pc:sldMk cId="3389416574" sldId="336"/>
            <ac:cxnSpMk id="24" creationId="{E05AEA6E-CCFF-4933-9AF4-3C101036630F}"/>
          </ac:cxnSpMkLst>
        </pc:cxnChg>
      </pc:sldChg>
      <pc:sldChg chg="addSp delSp modSp add">
        <pc:chgData name="Martin, Ian (DLSLtd,RAL,TEC)" userId="115fc887-d2f4-40cb-b8cf-b841e9c05e83" providerId="ADAL" clId="{0EC8E1F1-2F68-4315-A415-4ADCE580F8C8}" dt="2020-10-20T13:08:17.669" v="22399" actId="20577"/>
        <pc:sldMkLst>
          <pc:docMk/>
          <pc:sldMk cId="3053845664" sldId="337"/>
        </pc:sldMkLst>
        <pc:spChg chg="mod">
          <ac:chgData name="Martin, Ian (DLSLtd,RAL,TEC)" userId="115fc887-d2f4-40cb-b8cf-b841e9c05e83" providerId="ADAL" clId="{0EC8E1F1-2F68-4315-A415-4ADCE580F8C8}" dt="2020-10-20T13:08:17.669" v="22399" actId="20577"/>
          <ac:spMkLst>
            <pc:docMk/>
            <pc:sldMk cId="3053845664" sldId="337"/>
            <ac:spMk id="8" creationId="{264473B7-FE33-4C10-BFAF-B5C03E2ADAF6}"/>
          </ac:spMkLst>
        </pc:spChg>
        <pc:spChg chg="add mod">
          <ac:chgData name="Martin, Ian (DLSLtd,RAL,TEC)" userId="115fc887-d2f4-40cb-b8cf-b841e9c05e83" providerId="ADAL" clId="{0EC8E1F1-2F68-4315-A415-4ADCE580F8C8}" dt="2020-10-20T11:47:07.920" v="21788" actId="1035"/>
          <ac:spMkLst>
            <pc:docMk/>
            <pc:sldMk cId="3053845664" sldId="337"/>
            <ac:spMk id="12" creationId="{2F69947C-86A7-472D-BB23-0C0706299A87}"/>
          </ac:spMkLst>
        </pc:spChg>
        <pc:spChg chg="add mod">
          <ac:chgData name="Martin, Ian (DLSLtd,RAL,TEC)" userId="115fc887-d2f4-40cb-b8cf-b841e9c05e83" providerId="ADAL" clId="{0EC8E1F1-2F68-4315-A415-4ADCE580F8C8}" dt="2020-10-20T12:38:16.453" v="22204" actId="20577"/>
          <ac:spMkLst>
            <pc:docMk/>
            <pc:sldMk cId="3053845664" sldId="337"/>
            <ac:spMk id="13" creationId="{9FD8CAF6-BCF2-4D57-BA3A-892970F09F38}"/>
          </ac:spMkLst>
        </pc:spChg>
        <pc:spChg chg="add mod">
          <ac:chgData name="Martin, Ian (DLSLtd,RAL,TEC)" userId="115fc887-d2f4-40cb-b8cf-b841e9c05e83" providerId="ADAL" clId="{0EC8E1F1-2F68-4315-A415-4ADCE580F8C8}" dt="2020-10-20T12:58:15.372" v="22298" actId="1038"/>
          <ac:spMkLst>
            <pc:docMk/>
            <pc:sldMk cId="3053845664" sldId="337"/>
            <ac:spMk id="18" creationId="{08D50A9E-F02F-4934-8180-FB8C554704C4}"/>
          </ac:spMkLst>
        </pc:spChg>
        <pc:picChg chg="add del">
          <ac:chgData name="Martin, Ian (DLSLtd,RAL,TEC)" userId="115fc887-d2f4-40cb-b8cf-b841e9c05e83" providerId="ADAL" clId="{0EC8E1F1-2F68-4315-A415-4ADCE580F8C8}" dt="2020-10-20T11:30:27.803" v="21474" actId="478"/>
          <ac:picMkLst>
            <pc:docMk/>
            <pc:sldMk cId="3053845664" sldId="337"/>
            <ac:picMk id="4" creationId="{6EBCC47D-1A15-4E79-BA52-05FB28E5B55D}"/>
          </ac:picMkLst>
        </pc:picChg>
        <pc:picChg chg="del mod">
          <ac:chgData name="Martin, Ian (DLSLtd,RAL,TEC)" userId="115fc887-d2f4-40cb-b8cf-b841e9c05e83" providerId="ADAL" clId="{0EC8E1F1-2F68-4315-A415-4ADCE580F8C8}" dt="2020-10-20T11:30:21.917" v="21473" actId="478"/>
          <ac:picMkLst>
            <pc:docMk/>
            <pc:sldMk cId="3053845664" sldId="337"/>
            <ac:picMk id="6" creationId="{D8E536E2-AE87-4A69-912A-6181AC9E6373}"/>
          </ac:picMkLst>
        </pc:picChg>
        <pc:picChg chg="add del mod">
          <ac:chgData name="Martin, Ian (DLSLtd,RAL,TEC)" userId="115fc887-d2f4-40cb-b8cf-b841e9c05e83" providerId="ADAL" clId="{0EC8E1F1-2F68-4315-A415-4ADCE580F8C8}" dt="2020-10-20T11:35:14.750" v="21483" actId="478"/>
          <ac:picMkLst>
            <pc:docMk/>
            <pc:sldMk cId="3053845664" sldId="337"/>
            <ac:picMk id="7" creationId="{E430DA53-7895-492A-B6CF-D1705D2BAB0D}"/>
          </ac:picMkLst>
        </pc:picChg>
        <pc:picChg chg="add mod">
          <ac:chgData name="Martin, Ian (DLSLtd,RAL,TEC)" userId="115fc887-d2f4-40cb-b8cf-b841e9c05e83" providerId="ADAL" clId="{0EC8E1F1-2F68-4315-A415-4ADCE580F8C8}" dt="2020-10-20T12:53:32.844" v="22223" actId="1076"/>
          <ac:picMkLst>
            <pc:docMk/>
            <pc:sldMk cId="3053845664" sldId="337"/>
            <ac:picMk id="11" creationId="{E80ECC7B-3DB0-4428-8269-31A098BACE04}"/>
          </ac:picMkLst>
        </pc:picChg>
        <pc:picChg chg="add mod">
          <ac:chgData name="Martin, Ian (DLSLtd,RAL,TEC)" userId="115fc887-d2f4-40cb-b8cf-b841e9c05e83" providerId="ADAL" clId="{0EC8E1F1-2F68-4315-A415-4ADCE580F8C8}" dt="2020-10-20T12:53:09.512" v="22220" actId="1038"/>
          <ac:picMkLst>
            <pc:docMk/>
            <pc:sldMk cId="3053845664" sldId="337"/>
            <ac:picMk id="17" creationId="{E8597199-8670-43EF-91CD-CFF321DFF49C}"/>
          </ac:picMkLst>
        </pc:picChg>
        <pc:cxnChg chg="add mod">
          <ac:chgData name="Martin, Ian (DLSLtd,RAL,TEC)" userId="115fc887-d2f4-40cb-b8cf-b841e9c05e83" providerId="ADAL" clId="{0EC8E1F1-2F68-4315-A415-4ADCE580F8C8}" dt="2020-10-20T11:49:15.793" v="21898" actId="1035"/>
          <ac:cxnSpMkLst>
            <pc:docMk/>
            <pc:sldMk cId="3053845664" sldId="337"/>
            <ac:cxnSpMk id="14" creationId="{11B8A150-3753-4D3C-95DE-699D61B4FA8A}"/>
          </ac:cxnSpMkLst>
        </pc:cxnChg>
      </pc:sldChg>
      <pc:sldChg chg="addSp modSp add">
        <pc:chgData name="Martin, Ian (DLSLtd,RAL,TEC)" userId="115fc887-d2f4-40cb-b8cf-b841e9c05e83" providerId="ADAL" clId="{0EC8E1F1-2F68-4315-A415-4ADCE580F8C8}" dt="2020-10-27T08:00:57.425" v="25308" actId="20577"/>
        <pc:sldMkLst>
          <pc:docMk/>
          <pc:sldMk cId="1500910078" sldId="338"/>
        </pc:sldMkLst>
        <pc:spChg chg="mod">
          <ac:chgData name="Martin, Ian (DLSLtd,RAL,TEC)" userId="115fc887-d2f4-40cb-b8cf-b841e9c05e83" providerId="ADAL" clId="{0EC8E1F1-2F68-4315-A415-4ADCE580F8C8}" dt="2020-10-27T08:00:49.033" v="25304" actId="20577"/>
          <ac:spMkLst>
            <pc:docMk/>
            <pc:sldMk cId="1500910078" sldId="338"/>
            <ac:spMk id="3" creationId="{2D73A994-5F65-440E-AA6A-4FA8172890DC}"/>
          </ac:spMkLst>
        </pc:spChg>
        <pc:spChg chg="mod">
          <ac:chgData name="Martin, Ian (DLSLtd,RAL,TEC)" userId="115fc887-d2f4-40cb-b8cf-b841e9c05e83" providerId="ADAL" clId="{0EC8E1F1-2F68-4315-A415-4ADCE580F8C8}" dt="2020-10-21T11:34:25.243" v="24579" actId="164"/>
          <ac:spMkLst>
            <pc:docMk/>
            <pc:sldMk cId="1500910078" sldId="338"/>
            <ac:spMk id="13" creationId="{C929B014-20E6-4427-86FF-9663B09D0079}"/>
          </ac:spMkLst>
        </pc:spChg>
        <pc:spChg chg="mod">
          <ac:chgData name="Martin, Ian (DLSLtd,RAL,TEC)" userId="115fc887-d2f4-40cb-b8cf-b841e9c05e83" providerId="ADAL" clId="{0EC8E1F1-2F68-4315-A415-4ADCE580F8C8}" dt="2020-10-21T11:33:42.070" v="24576" actId="164"/>
          <ac:spMkLst>
            <pc:docMk/>
            <pc:sldMk cId="1500910078" sldId="338"/>
            <ac:spMk id="17" creationId="{E7A31806-32D3-40A3-BD2B-9FF01E81B08F}"/>
          </ac:spMkLst>
        </pc:spChg>
        <pc:spChg chg="mod">
          <ac:chgData name="Martin, Ian (DLSLtd,RAL,TEC)" userId="115fc887-d2f4-40cb-b8cf-b841e9c05e83" providerId="ADAL" clId="{0EC8E1F1-2F68-4315-A415-4ADCE580F8C8}" dt="2020-10-21T11:34:25.243" v="24579" actId="164"/>
          <ac:spMkLst>
            <pc:docMk/>
            <pc:sldMk cId="1500910078" sldId="338"/>
            <ac:spMk id="21" creationId="{FD2C49D1-45CC-4A05-A0DE-B6B5A6C5B5DD}"/>
          </ac:spMkLst>
        </pc:spChg>
        <pc:spChg chg="mod">
          <ac:chgData name="Martin, Ian (DLSLtd,RAL,TEC)" userId="115fc887-d2f4-40cb-b8cf-b841e9c05e83" providerId="ADAL" clId="{0EC8E1F1-2F68-4315-A415-4ADCE580F8C8}" dt="2020-10-21T11:34:16.348" v="24578" actId="164"/>
          <ac:spMkLst>
            <pc:docMk/>
            <pc:sldMk cId="1500910078" sldId="338"/>
            <ac:spMk id="26" creationId="{68CC164F-FEDA-4F92-AC97-0F1D8CFB96FF}"/>
          </ac:spMkLst>
        </pc:spChg>
        <pc:spChg chg="mod">
          <ac:chgData name="Martin, Ian (DLSLtd,RAL,TEC)" userId="115fc887-d2f4-40cb-b8cf-b841e9c05e83" providerId="ADAL" clId="{0EC8E1F1-2F68-4315-A415-4ADCE580F8C8}" dt="2020-10-21T11:34:02.092" v="24577" actId="164"/>
          <ac:spMkLst>
            <pc:docMk/>
            <pc:sldMk cId="1500910078" sldId="338"/>
            <ac:spMk id="27" creationId="{C237EE54-06FE-4AAE-B77D-CB66092DA2DF}"/>
          </ac:spMkLst>
        </pc:spChg>
        <pc:spChg chg="mod">
          <ac:chgData name="Martin, Ian (DLSLtd,RAL,TEC)" userId="115fc887-d2f4-40cb-b8cf-b841e9c05e83" providerId="ADAL" clId="{0EC8E1F1-2F68-4315-A415-4ADCE580F8C8}" dt="2020-10-27T08:00:44.782" v="25302" actId="20577"/>
          <ac:spMkLst>
            <pc:docMk/>
            <pc:sldMk cId="1500910078" sldId="338"/>
            <ac:spMk id="32" creationId="{9525DE38-F644-4BF4-9335-51928EBC4BBF}"/>
          </ac:spMkLst>
        </pc:spChg>
        <pc:spChg chg="mod">
          <ac:chgData name="Martin, Ian (DLSLtd,RAL,TEC)" userId="115fc887-d2f4-40cb-b8cf-b841e9c05e83" providerId="ADAL" clId="{0EC8E1F1-2F68-4315-A415-4ADCE580F8C8}" dt="2020-10-27T08:00:53.197" v="25306" actId="20577"/>
          <ac:spMkLst>
            <pc:docMk/>
            <pc:sldMk cId="1500910078" sldId="338"/>
            <ac:spMk id="36" creationId="{41A69A05-DC4E-46AB-867E-5C486EF242F4}"/>
          </ac:spMkLst>
        </pc:spChg>
        <pc:spChg chg="mod">
          <ac:chgData name="Martin, Ian (DLSLtd,RAL,TEC)" userId="115fc887-d2f4-40cb-b8cf-b841e9c05e83" providerId="ADAL" clId="{0EC8E1F1-2F68-4315-A415-4ADCE580F8C8}" dt="2020-10-27T08:00:57.425" v="25308" actId="20577"/>
          <ac:spMkLst>
            <pc:docMk/>
            <pc:sldMk cId="1500910078" sldId="338"/>
            <ac:spMk id="40" creationId="{F1DAA2F7-4A88-4F4A-9B8A-3F18F2A4F218}"/>
          </ac:spMkLst>
        </pc:spChg>
        <pc:spChg chg="mod">
          <ac:chgData name="Martin, Ian (DLSLtd,RAL,TEC)" userId="115fc887-d2f4-40cb-b8cf-b841e9c05e83" providerId="ADAL" clId="{0EC8E1F1-2F68-4315-A415-4ADCE580F8C8}" dt="2020-10-21T11:34:16.348" v="24578" actId="164"/>
          <ac:spMkLst>
            <pc:docMk/>
            <pc:sldMk cId="1500910078" sldId="338"/>
            <ac:spMk id="41" creationId="{97990C79-4787-418D-88DF-7E4CD7FC1459}"/>
          </ac:spMkLst>
        </pc:spChg>
        <pc:spChg chg="add mod">
          <ac:chgData name="Martin, Ian (DLSLtd,RAL,TEC)" userId="115fc887-d2f4-40cb-b8cf-b841e9c05e83" providerId="ADAL" clId="{0EC8E1F1-2F68-4315-A415-4ADCE580F8C8}" dt="2020-10-21T11:31:40.194" v="24575" actId="207"/>
          <ac:spMkLst>
            <pc:docMk/>
            <pc:sldMk cId="1500910078" sldId="338"/>
            <ac:spMk id="42" creationId="{7127CF32-9ADA-4C43-A000-4A35F8480E94}"/>
          </ac:spMkLst>
        </pc:spChg>
        <pc:spChg chg="mod">
          <ac:chgData name="Martin, Ian (DLSLtd,RAL,TEC)" userId="115fc887-d2f4-40cb-b8cf-b841e9c05e83" providerId="ADAL" clId="{0EC8E1F1-2F68-4315-A415-4ADCE580F8C8}" dt="2020-10-21T11:33:42.070" v="24576" actId="164"/>
          <ac:spMkLst>
            <pc:docMk/>
            <pc:sldMk cId="1500910078" sldId="338"/>
            <ac:spMk id="46" creationId="{7A937638-D6FC-419C-9B00-C3021C0D31BA}"/>
          </ac:spMkLst>
        </pc:spChg>
        <pc:spChg chg="mod">
          <ac:chgData name="Martin, Ian (DLSLtd,RAL,TEC)" userId="115fc887-d2f4-40cb-b8cf-b841e9c05e83" providerId="ADAL" clId="{0EC8E1F1-2F68-4315-A415-4ADCE580F8C8}" dt="2020-10-21T11:34:02.092" v="24577" actId="164"/>
          <ac:spMkLst>
            <pc:docMk/>
            <pc:sldMk cId="1500910078" sldId="338"/>
            <ac:spMk id="48" creationId="{DBC01854-8F8A-4F96-8024-FE629B9A2E3A}"/>
          </ac:spMkLst>
        </pc:spChg>
        <pc:spChg chg="mod">
          <ac:chgData name="Martin, Ian (DLSLtd,RAL,TEC)" userId="115fc887-d2f4-40cb-b8cf-b841e9c05e83" providerId="ADAL" clId="{0EC8E1F1-2F68-4315-A415-4ADCE580F8C8}" dt="2020-10-21T11:33:42.070" v="24576" actId="164"/>
          <ac:spMkLst>
            <pc:docMk/>
            <pc:sldMk cId="1500910078" sldId="338"/>
            <ac:spMk id="49" creationId="{1A5512AA-8F1C-45A8-B2DF-BC93042D4799}"/>
          </ac:spMkLst>
        </pc:spChg>
        <pc:spChg chg="mod">
          <ac:chgData name="Martin, Ian (DLSLtd,RAL,TEC)" userId="115fc887-d2f4-40cb-b8cf-b841e9c05e83" providerId="ADAL" clId="{0EC8E1F1-2F68-4315-A415-4ADCE580F8C8}" dt="2020-10-21T11:34:02.092" v="24577" actId="164"/>
          <ac:spMkLst>
            <pc:docMk/>
            <pc:sldMk cId="1500910078" sldId="338"/>
            <ac:spMk id="50" creationId="{0D78EDA4-149D-4E5C-A659-D0A3CB8E9E2D}"/>
          </ac:spMkLst>
        </pc:spChg>
        <pc:spChg chg="mod">
          <ac:chgData name="Martin, Ian (DLSLtd,RAL,TEC)" userId="115fc887-d2f4-40cb-b8cf-b841e9c05e83" providerId="ADAL" clId="{0EC8E1F1-2F68-4315-A415-4ADCE580F8C8}" dt="2020-10-21T11:34:25.243" v="24579" actId="164"/>
          <ac:spMkLst>
            <pc:docMk/>
            <pc:sldMk cId="1500910078" sldId="338"/>
            <ac:spMk id="51" creationId="{1002A730-B20D-4C54-9DB3-5841EA51EE45}"/>
          </ac:spMkLst>
        </pc:spChg>
        <pc:spChg chg="mod">
          <ac:chgData name="Martin, Ian (DLSLtd,RAL,TEC)" userId="115fc887-d2f4-40cb-b8cf-b841e9c05e83" providerId="ADAL" clId="{0EC8E1F1-2F68-4315-A415-4ADCE580F8C8}" dt="2020-10-21T11:34:16.348" v="24578" actId="164"/>
          <ac:spMkLst>
            <pc:docMk/>
            <pc:sldMk cId="1500910078" sldId="338"/>
            <ac:spMk id="52" creationId="{955EC225-D808-4843-B8CF-50CD8FC76E1C}"/>
          </ac:spMkLst>
        </pc:spChg>
        <pc:spChg chg="mod">
          <ac:chgData name="Martin, Ian (DLSLtd,RAL,TEC)" userId="115fc887-d2f4-40cb-b8cf-b841e9c05e83" providerId="ADAL" clId="{0EC8E1F1-2F68-4315-A415-4ADCE580F8C8}" dt="2020-10-21T11:34:16.348" v="24578" actId="164"/>
          <ac:spMkLst>
            <pc:docMk/>
            <pc:sldMk cId="1500910078" sldId="338"/>
            <ac:spMk id="53" creationId="{8CF6B780-75A1-46D2-BF78-5BC0123540AA}"/>
          </ac:spMkLst>
        </pc:spChg>
        <pc:grpChg chg="add mod">
          <ac:chgData name="Martin, Ian (DLSLtd,RAL,TEC)" userId="115fc887-d2f4-40cb-b8cf-b841e9c05e83" providerId="ADAL" clId="{0EC8E1F1-2F68-4315-A415-4ADCE580F8C8}" dt="2020-10-21T11:33:42.070" v="24576" actId="164"/>
          <ac:grpSpMkLst>
            <pc:docMk/>
            <pc:sldMk cId="1500910078" sldId="338"/>
            <ac:grpSpMk id="4" creationId="{004117CE-65FE-484C-AA7B-A2F0E51C4B98}"/>
          </ac:grpSpMkLst>
        </pc:grpChg>
        <pc:grpChg chg="add mod">
          <ac:chgData name="Martin, Ian (DLSLtd,RAL,TEC)" userId="115fc887-d2f4-40cb-b8cf-b841e9c05e83" providerId="ADAL" clId="{0EC8E1F1-2F68-4315-A415-4ADCE580F8C8}" dt="2020-10-21T11:34:02.092" v="24577" actId="164"/>
          <ac:grpSpMkLst>
            <pc:docMk/>
            <pc:sldMk cId="1500910078" sldId="338"/>
            <ac:grpSpMk id="6" creationId="{F1F113D7-14C4-4B4A-A1E2-5DC318C8D8BE}"/>
          </ac:grpSpMkLst>
        </pc:grpChg>
        <pc:grpChg chg="add mod">
          <ac:chgData name="Martin, Ian (DLSLtd,RAL,TEC)" userId="115fc887-d2f4-40cb-b8cf-b841e9c05e83" providerId="ADAL" clId="{0EC8E1F1-2F68-4315-A415-4ADCE580F8C8}" dt="2020-10-21T11:34:16.348" v="24578" actId="164"/>
          <ac:grpSpMkLst>
            <pc:docMk/>
            <pc:sldMk cId="1500910078" sldId="338"/>
            <ac:grpSpMk id="8" creationId="{AAB3C10E-CA10-4FEF-911A-BCD53DEC6BF5}"/>
          </ac:grpSpMkLst>
        </pc:grpChg>
        <pc:grpChg chg="mod">
          <ac:chgData name="Martin, Ian (DLSLtd,RAL,TEC)" userId="115fc887-d2f4-40cb-b8cf-b841e9c05e83" providerId="ADAL" clId="{0EC8E1F1-2F68-4315-A415-4ADCE580F8C8}" dt="2020-10-21T11:34:02.092" v="24577" actId="164"/>
          <ac:grpSpMkLst>
            <pc:docMk/>
            <pc:sldMk cId="1500910078" sldId="338"/>
            <ac:grpSpMk id="11" creationId="{4233BFAF-E84B-4094-B309-C4E173A8C4CA}"/>
          </ac:grpSpMkLst>
        </pc:grpChg>
        <pc:grpChg chg="add mod">
          <ac:chgData name="Martin, Ian (DLSLtd,RAL,TEC)" userId="115fc887-d2f4-40cb-b8cf-b841e9c05e83" providerId="ADAL" clId="{0EC8E1F1-2F68-4315-A415-4ADCE580F8C8}" dt="2020-10-21T11:34:25.243" v="24579" actId="164"/>
          <ac:grpSpMkLst>
            <pc:docMk/>
            <pc:sldMk cId="1500910078" sldId="338"/>
            <ac:grpSpMk id="12" creationId="{6346A667-6981-4904-9C13-56855B4739B1}"/>
          </ac:grpSpMkLst>
        </pc:grpChg>
        <pc:grpChg chg="mod">
          <ac:chgData name="Martin, Ian (DLSLtd,RAL,TEC)" userId="115fc887-d2f4-40cb-b8cf-b841e9c05e83" providerId="ADAL" clId="{0EC8E1F1-2F68-4315-A415-4ADCE580F8C8}" dt="2020-10-21T11:34:16.348" v="24578" actId="164"/>
          <ac:grpSpMkLst>
            <pc:docMk/>
            <pc:sldMk cId="1500910078" sldId="338"/>
            <ac:grpSpMk id="15" creationId="{D0E8F5EA-6BA9-41CB-A2E4-4E6C85CF0FCA}"/>
          </ac:grpSpMkLst>
        </pc:grpChg>
        <pc:grpChg chg="mod">
          <ac:chgData name="Martin, Ian (DLSLtd,RAL,TEC)" userId="115fc887-d2f4-40cb-b8cf-b841e9c05e83" providerId="ADAL" clId="{0EC8E1F1-2F68-4315-A415-4ADCE580F8C8}" dt="2020-10-21T11:34:25.243" v="24579" actId="164"/>
          <ac:grpSpMkLst>
            <pc:docMk/>
            <pc:sldMk cId="1500910078" sldId="338"/>
            <ac:grpSpMk id="16" creationId="{064741B5-61AE-47AD-9249-7721230B2F05}"/>
          </ac:grpSpMkLst>
        </pc:grpChg>
        <pc:grpChg chg="mod">
          <ac:chgData name="Martin, Ian (DLSLtd,RAL,TEC)" userId="115fc887-d2f4-40cb-b8cf-b841e9c05e83" providerId="ADAL" clId="{0EC8E1F1-2F68-4315-A415-4ADCE580F8C8}" dt="2020-10-21T11:33:42.070" v="24576" actId="164"/>
          <ac:grpSpMkLst>
            <pc:docMk/>
            <pc:sldMk cId="1500910078" sldId="338"/>
            <ac:grpSpMk id="33" creationId="{1C3CE525-9326-4DA4-80B6-D5BF12AE7A1A}"/>
          </ac:grpSpMkLst>
        </pc:grpChg>
        <pc:picChg chg="mod">
          <ac:chgData name="Martin, Ian (DLSLtd,RAL,TEC)" userId="115fc887-d2f4-40cb-b8cf-b841e9c05e83" providerId="ADAL" clId="{0EC8E1F1-2F68-4315-A415-4ADCE580F8C8}" dt="2020-10-21T11:33:42.070" v="24576" actId="164"/>
          <ac:picMkLst>
            <pc:docMk/>
            <pc:sldMk cId="1500910078" sldId="338"/>
            <ac:picMk id="18" creationId="{229B9AB9-F9E2-48B4-A93B-4EF18DB1FD09}"/>
          </ac:picMkLst>
        </pc:picChg>
        <pc:picChg chg="mod">
          <ac:chgData name="Martin, Ian (DLSLtd,RAL,TEC)" userId="115fc887-d2f4-40cb-b8cf-b841e9c05e83" providerId="ADAL" clId="{0EC8E1F1-2F68-4315-A415-4ADCE580F8C8}" dt="2020-10-21T11:34:02.092" v="24577" actId="164"/>
          <ac:picMkLst>
            <pc:docMk/>
            <pc:sldMk cId="1500910078" sldId="338"/>
            <ac:picMk id="22" creationId="{C593B38E-7E21-4ED9-9EA7-7E010F1709B7}"/>
          </ac:picMkLst>
        </pc:picChg>
      </pc:sldChg>
    </pc:docChg>
  </pc:docChgLst>
  <pc:docChgLst>
    <pc:chgData name="Martin, Ian (DLSLtd,RAL,TEC)" userId="115fc887-d2f4-40cb-b8cf-b841e9c05e83" providerId="ADAL" clId="{232593B8-AAF6-4807-A0C2-A4D219E6A393}"/>
    <pc:docChg chg="undo redo custSel addSld delSld modSld sldOrd">
      <pc:chgData name="Martin, Ian (DLSLtd,RAL,TEC)" userId="115fc887-d2f4-40cb-b8cf-b841e9c05e83" providerId="ADAL" clId="{232593B8-AAF6-4807-A0C2-A4D219E6A393}" dt="2020-07-30T12:55:10.243" v="21018" actId="122"/>
      <pc:docMkLst>
        <pc:docMk/>
      </pc:docMkLst>
      <pc:sldChg chg="modSp">
        <pc:chgData name="Martin, Ian (DLSLtd,RAL,TEC)" userId="115fc887-d2f4-40cb-b8cf-b841e9c05e83" providerId="ADAL" clId="{232593B8-AAF6-4807-A0C2-A4D219E6A393}" dt="2020-07-21T13:04:46.012" v="17869" actId="20577"/>
        <pc:sldMkLst>
          <pc:docMk/>
          <pc:sldMk cId="2500088256" sldId="285"/>
        </pc:sldMkLst>
        <pc:spChg chg="mod">
          <ac:chgData name="Martin, Ian (DLSLtd,RAL,TEC)" userId="115fc887-d2f4-40cb-b8cf-b841e9c05e83" providerId="ADAL" clId="{232593B8-AAF6-4807-A0C2-A4D219E6A393}" dt="2020-07-21T13:04:46.012" v="17869" actId="20577"/>
          <ac:spMkLst>
            <pc:docMk/>
            <pc:sldMk cId="2500088256" sldId="285"/>
            <ac:spMk id="8" creationId="{3E20C7B9-4713-45CE-A6FE-1318F2250F6C}"/>
          </ac:spMkLst>
        </pc:spChg>
      </pc:sldChg>
      <pc:sldChg chg="modSp del">
        <pc:chgData name="Martin, Ian (DLSLtd,RAL,TEC)" userId="115fc887-d2f4-40cb-b8cf-b841e9c05e83" providerId="ADAL" clId="{232593B8-AAF6-4807-A0C2-A4D219E6A393}" dt="2020-07-30T09:45:17.797" v="20801" actId="2696"/>
        <pc:sldMkLst>
          <pc:docMk/>
          <pc:sldMk cId="412298604" sldId="291"/>
        </pc:sldMkLst>
        <pc:spChg chg="mod">
          <ac:chgData name="Martin, Ian (DLSLtd,RAL,TEC)" userId="115fc887-d2f4-40cb-b8cf-b841e9c05e83" providerId="ADAL" clId="{232593B8-AAF6-4807-A0C2-A4D219E6A393}" dt="2020-07-20T10:18:16.997" v="10068" actId="20577"/>
          <ac:spMkLst>
            <pc:docMk/>
            <pc:sldMk cId="412298604" sldId="291"/>
            <ac:spMk id="8" creationId="{264473B7-FE33-4C10-BFAF-B5C03E2ADAF6}"/>
          </ac:spMkLst>
        </pc:spChg>
      </pc:sldChg>
      <pc:sldChg chg="addSp delSp modSp addAnim delAnim modAnim">
        <pc:chgData name="Martin, Ian (DLSLtd,RAL,TEC)" userId="115fc887-d2f4-40cb-b8cf-b841e9c05e83" providerId="ADAL" clId="{232593B8-AAF6-4807-A0C2-A4D219E6A393}" dt="2020-07-28T08:44:57.798" v="19044"/>
        <pc:sldMkLst>
          <pc:docMk/>
          <pc:sldMk cId="1533892239" sldId="292"/>
        </pc:sldMkLst>
        <pc:spChg chg="mod">
          <ac:chgData name="Martin, Ian (DLSLtd,RAL,TEC)" userId="115fc887-d2f4-40cb-b8cf-b841e9c05e83" providerId="ADAL" clId="{232593B8-AAF6-4807-A0C2-A4D219E6A393}" dt="2020-07-15T08:24:59.503" v="1053" actId="1076"/>
          <ac:spMkLst>
            <pc:docMk/>
            <pc:sldMk cId="1533892239" sldId="292"/>
            <ac:spMk id="2" creationId="{00000000-0000-0000-0000-000000000000}"/>
          </ac:spMkLst>
        </pc:spChg>
        <pc:spChg chg="del mod">
          <ac:chgData name="Martin, Ian (DLSLtd,RAL,TEC)" userId="115fc887-d2f4-40cb-b8cf-b841e9c05e83" providerId="ADAL" clId="{232593B8-AAF6-4807-A0C2-A4D219E6A393}" dt="2020-07-28T08:44:30.124" v="18996" actId="478"/>
          <ac:spMkLst>
            <pc:docMk/>
            <pc:sldMk cId="1533892239" sldId="292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232593B8-AAF6-4807-A0C2-A4D219E6A393}" dt="2020-07-14T13:45:32.395" v="810" actId="20577"/>
          <ac:spMkLst>
            <pc:docMk/>
            <pc:sldMk cId="1533892239" sldId="292"/>
            <ac:spMk id="9" creationId="{C0DC771F-4A99-4ED4-9128-DECBF34B48AD}"/>
          </ac:spMkLst>
        </pc:spChg>
        <pc:spChg chg="add mod topLvl">
          <ac:chgData name="Martin, Ian (DLSLtd,RAL,TEC)" userId="115fc887-d2f4-40cb-b8cf-b841e9c05e83" providerId="ADAL" clId="{232593B8-AAF6-4807-A0C2-A4D219E6A393}" dt="2020-07-21T08:43:57.367" v="14709" actId="164"/>
          <ac:spMkLst>
            <pc:docMk/>
            <pc:sldMk cId="1533892239" sldId="292"/>
            <ac:spMk id="11" creationId="{7FF83A83-4A45-409B-8C92-E3175950E707}"/>
          </ac:spMkLst>
        </pc:spChg>
        <pc:spChg chg="add mod topLvl">
          <ac:chgData name="Martin, Ian (DLSLtd,RAL,TEC)" userId="115fc887-d2f4-40cb-b8cf-b841e9c05e83" providerId="ADAL" clId="{232593B8-AAF6-4807-A0C2-A4D219E6A393}" dt="2020-07-21T08:46:47.688" v="14825" actId="164"/>
          <ac:spMkLst>
            <pc:docMk/>
            <pc:sldMk cId="1533892239" sldId="292"/>
            <ac:spMk id="12" creationId="{0B662236-89FF-4FF4-BE5B-7AB828FEB0D2}"/>
          </ac:spMkLst>
        </pc:spChg>
        <pc:spChg chg="add mod topLvl">
          <ac:chgData name="Martin, Ian (DLSLtd,RAL,TEC)" userId="115fc887-d2f4-40cb-b8cf-b841e9c05e83" providerId="ADAL" clId="{232593B8-AAF6-4807-A0C2-A4D219E6A393}" dt="2020-07-21T08:43:57.367" v="14709" actId="164"/>
          <ac:spMkLst>
            <pc:docMk/>
            <pc:sldMk cId="1533892239" sldId="292"/>
            <ac:spMk id="13" creationId="{01B1DE92-85C2-49DC-AB0C-CB3C48E4249E}"/>
          </ac:spMkLst>
        </pc:spChg>
        <pc:spChg chg="add mod topLvl">
          <ac:chgData name="Martin, Ian (DLSLtd,RAL,TEC)" userId="115fc887-d2f4-40cb-b8cf-b841e9c05e83" providerId="ADAL" clId="{232593B8-AAF6-4807-A0C2-A4D219E6A393}" dt="2020-07-21T08:46:47.688" v="14825" actId="164"/>
          <ac:spMkLst>
            <pc:docMk/>
            <pc:sldMk cId="1533892239" sldId="292"/>
            <ac:spMk id="14" creationId="{B20D4E49-0CF5-41C5-A128-08B656FA1475}"/>
          </ac:spMkLst>
        </pc:spChg>
        <pc:spChg chg="add mod topLvl">
          <ac:chgData name="Martin, Ian (DLSLtd,RAL,TEC)" userId="115fc887-d2f4-40cb-b8cf-b841e9c05e83" providerId="ADAL" clId="{232593B8-AAF6-4807-A0C2-A4D219E6A393}" dt="2020-07-21T08:43:57.367" v="14709" actId="164"/>
          <ac:spMkLst>
            <pc:docMk/>
            <pc:sldMk cId="1533892239" sldId="292"/>
            <ac:spMk id="15" creationId="{7ED0CE23-67C4-4B93-BDA8-B20C676B308D}"/>
          </ac:spMkLst>
        </pc:spChg>
        <pc:spChg chg="add mod topLvl">
          <ac:chgData name="Martin, Ian (DLSLtd,RAL,TEC)" userId="115fc887-d2f4-40cb-b8cf-b841e9c05e83" providerId="ADAL" clId="{232593B8-AAF6-4807-A0C2-A4D219E6A393}" dt="2020-07-21T08:46:07.284" v="14824" actId="1076"/>
          <ac:spMkLst>
            <pc:docMk/>
            <pc:sldMk cId="1533892239" sldId="292"/>
            <ac:spMk id="16" creationId="{AC57E577-C814-48F0-8B9A-228A019C0964}"/>
          </ac:spMkLst>
        </pc:spChg>
        <pc:spChg chg="add mod topLvl">
          <ac:chgData name="Martin, Ian (DLSLtd,RAL,TEC)" userId="115fc887-d2f4-40cb-b8cf-b841e9c05e83" providerId="ADAL" clId="{232593B8-AAF6-4807-A0C2-A4D219E6A393}" dt="2020-07-21T08:46:47.688" v="14825" actId="164"/>
          <ac:spMkLst>
            <pc:docMk/>
            <pc:sldMk cId="1533892239" sldId="292"/>
            <ac:spMk id="17" creationId="{5DC5EAB6-B897-44CA-87FA-1CD9E06DDBA8}"/>
          </ac:spMkLst>
        </pc:spChg>
        <pc:spChg chg="add mod topLvl">
          <ac:chgData name="Martin, Ian (DLSLtd,RAL,TEC)" userId="115fc887-d2f4-40cb-b8cf-b841e9c05e83" providerId="ADAL" clId="{232593B8-AAF6-4807-A0C2-A4D219E6A393}" dt="2020-07-21T08:46:47.688" v="14825" actId="164"/>
          <ac:spMkLst>
            <pc:docMk/>
            <pc:sldMk cId="1533892239" sldId="292"/>
            <ac:spMk id="18" creationId="{2B5454C5-DDE8-4612-A3DA-5468C3F75495}"/>
          </ac:spMkLst>
        </pc:spChg>
        <pc:spChg chg="add mod topLvl">
          <ac:chgData name="Martin, Ian (DLSLtd,RAL,TEC)" userId="115fc887-d2f4-40cb-b8cf-b841e9c05e83" providerId="ADAL" clId="{232593B8-AAF6-4807-A0C2-A4D219E6A393}" dt="2020-07-21T08:43:57.367" v="14709" actId="164"/>
          <ac:spMkLst>
            <pc:docMk/>
            <pc:sldMk cId="1533892239" sldId="292"/>
            <ac:spMk id="19" creationId="{73B0F77F-2426-4CD1-BD42-A6D95200EEA3}"/>
          </ac:spMkLst>
        </pc:spChg>
        <pc:spChg chg="add mod topLvl">
          <ac:chgData name="Martin, Ian (DLSLtd,RAL,TEC)" userId="115fc887-d2f4-40cb-b8cf-b841e9c05e83" providerId="ADAL" clId="{232593B8-AAF6-4807-A0C2-A4D219E6A393}" dt="2020-07-21T08:45:31.880" v="14799" actId="1076"/>
          <ac:spMkLst>
            <pc:docMk/>
            <pc:sldMk cId="1533892239" sldId="292"/>
            <ac:spMk id="33" creationId="{1F98C367-339C-455F-A82F-3D872378472D}"/>
          </ac:spMkLst>
        </pc:spChg>
        <pc:spChg chg="add mod topLvl">
          <ac:chgData name="Martin, Ian (DLSLtd,RAL,TEC)" userId="115fc887-d2f4-40cb-b8cf-b841e9c05e83" providerId="ADAL" clId="{232593B8-AAF6-4807-A0C2-A4D219E6A393}" dt="2020-07-21T08:46:47.688" v="14825" actId="164"/>
          <ac:spMkLst>
            <pc:docMk/>
            <pc:sldMk cId="1533892239" sldId="292"/>
            <ac:spMk id="34" creationId="{944E9AA7-47EE-4911-BF67-E0DF6814F82B}"/>
          </ac:spMkLst>
        </pc:spChg>
        <pc:spChg chg="add mod">
          <ac:chgData name="Martin, Ian (DLSLtd,RAL,TEC)" userId="115fc887-d2f4-40cb-b8cf-b841e9c05e83" providerId="ADAL" clId="{232593B8-AAF6-4807-A0C2-A4D219E6A393}" dt="2020-07-28T08:44:39.062" v="19027" actId="1035"/>
          <ac:spMkLst>
            <pc:docMk/>
            <pc:sldMk cId="1533892239" sldId="292"/>
            <ac:spMk id="39" creationId="{9B196C47-FA46-4D9E-A920-0459399EB01B}"/>
          </ac:spMkLst>
        </pc:spChg>
        <pc:spChg chg="add mod">
          <ac:chgData name="Martin, Ian (DLSLtd,RAL,TEC)" userId="115fc887-d2f4-40cb-b8cf-b841e9c05e83" providerId="ADAL" clId="{232593B8-AAF6-4807-A0C2-A4D219E6A393}" dt="2020-07-28T08:44:39.062" v="19027" actId="1035"/>
          <ac:spMkLst>
            <pc:docMk/>
            <pc:sldMk cId="1533892239" sldId="292"/>
            <ac:spMk id="43" creationId="{7CD96BAB-E9E0-4501-BFAC-C8AC3CF15DA3}"/>
          </ac:spMkLst>
        </pc:spChg>
        <pc:spChg chg="add mod topLvl">
          <ac:chgData name="Martin, Ian (DLSLtd,RAL,TEC)" userId="115fc887-d2f4-40cb-b8cf-b841e9c05e83" providerId="ADAL" clId="{232593B8-AAF6-4807-A0C2-A4D219E6A393}" dt="2020-07-21T08:43:57.367" v="14709" actId="164"/>
          <ac:spMkLst>
            <pc:docMk/>
            <pc:sldMk cId="1533892239" sldId="292"/>
            <ac:spMk id="49" creationId="{D8612EA4-9DD4-4E82-81A8-5BF436605AA8}"/>
          </ac:spMkLst>
        </pc:spChg>
        <pc:spChg chg="add mod topLvl">
          <ac:chgData name="Martin, Ian (DLSLtd,RAL,TEC)" userId="115fc887-d2f4-40cb-b8cf-b841e9c05e83" providerId="ADAL" clId="{232593B8-AAF6-4807-A0C2-A4D219E6A393}" dt="2020-07-21T08:46:47.688" v="14825" actId="164"/>
          <ac:spMkLst>
            <pc:docMk/>
            <pc:sldMk cId="1533892239" sldId="292"/>
            <ac:spMk id="50" creationId="{BC27F4F3-2E1B-495B-90B9-4464D6A67807}"/>
          </ac:spMkLst>
        </pc:spChg>
        <pc:spChg chg="add mod topLvl">
          <ac:chgData name="Martin, Ian (DLSLtd,RAL,TEC)" userId="115fc887-d2f4-40cb-b8cf-b841e9c05e83" providerId="ADAL" clId="{232593B8-AAF6-4807-A0C2-A4D219E6A393}" dt="2020-07-21T08:43:57.367" v="14709" actId="164"/>
          <ac:spMkLst>
            <pc:docMk/>
            <pc:sldMk cId="1533892239" sldId="292"/>
            <ac:spMk id="51" creationId="{925E4E5D-D62B-4E17-AF24-B39F6E97FC77}"/>
          </ac:spMkLst>
        </pc:spChg>
        <pc:spChg chg="add mod topLvl">
          <ac:chgData name="Martin, Ian (DLSLtd,RAL,TEC)" userId="115fc887-d2f4-40cb-b8cf-b841e9c05e83" providerId="ADAL" clId="{232593B8-AAF6-4807-A0C2-A4D219E6A393}" dt="2020-07-21T08:46:47.688" v="14825" actId="164"/>
          <ac:spMkLst>
            <pc:docMk/>
            <pc:sldMk cId="1533892239" sldId="292"/>
            <ac:spMk id="52" creationId="{FE673C48-BCF7-4790-99AD-70ED7D4374F3}"/>
          </ac:spMkLst>
        </pc:spChg>
        <pc:grpChg chg="add mod">
          <ac:chgData name="Martin, Ian (DLSLtd,RAL,TEC)" userId="115fc887-d2f4-40cb-b8cf-b841e9c05e83" providerId="ADAL" clId="{232593B8-AAF6-4807-A0C2-A4D219E6A393}" dt="2020-07-28T08:44:44.278" v="19042" actId="1036"/>
          <ac:grpSpMkLst>
            <pc:docMk/>
            <pc:sldMk cId="1533892239" sldId="292"/>
            <ac:grpSpMk id="22" creationId="{9873FD6D-336B-4DF2-B0B7-81ED365E7DDB}"/>
          </ac:grpSpMkLst>
        </pc:grpChg>
        <pc:grpChg chg="add mod">
          <ac:chgData name="Martin, Ian (DLSLtd,RAL,TEC)" userId="115fc887-d2f4-40cb-b8cf-b841e9c05e83" providerId="ADAL" clId="{232593B8-AAF6-4807-A0C2-A4D219E6A393}" dt="2020-07-28T08:44:44.278" v="19042" actId="1036"/>
          <ac:grpSpMkLst>
            <pc:docMk/>
            <pc:sldMk cId="1533892239" sldId="292"/>
            <ac:grpSpMk id="36" creationId="{955C2CEF-FD29-410D-9474-40F5C81D4108}"/>
          </ac:grpSpMkLst>
        </pc:grpChg>
        <pc:grpChg chg="add del mod">
          <ac:chgData name="Martin, Ian (DLSLtd,RAL,TEC)" userId="115fc887-d2f4-40cb-b8cf-b841e9c05e83" providerId="ADAL" clId="{232593B8-AAF6-4807-A0C2-A4D219E6A393}" dt="2020-07-14T13:46:43.112" v="811" actId="165"/>
          <ac:grpSpMkLst>
            <pc:docMk/>
            <pc:sldMk cId="1533892239" sldId="292"/>
            <ac:grpSpMk id="40" creationId="{B3A01D24-4D3C-46B2-87A3-4CDA2F50CE87}"/>
          </ac:grpSpMkLst>
        </pc:grpChg>
        <pc:grpChg chg="add del mod topLvl">
          <ac:chgData name="Martin, Ian (DLSLtd,RAL,TEC)" userId="115fc887-d2f4-40cb-b8cf-b841e9c05e83" providerId="ADAL" clId="{232593B8-AAF6-4807-A0C2-A4D219E6A393}" dt="2020-07-14T13:47:07.131" v="813" actId="165"/>
          <ac:grpSpMkLst>
            <pc:docMk/>
            <pc:sldMk cId="1533892239" sldId="292"/>
            <ac:grpSpMk id="41" creationId="{14E83F9F-AC9B-49CD-B6BA-BEF2DE4F0E98}"/>
          </ac:grpSpMkLst>
        </pc:grpChg>
        <pc:grpChg chg="add del mod">
          <ac:chgData name="Martin, Ian (DLSLtd,RAL,TEC)" userId="115fc887-d2f4-40cb-b8cf-b841e9c05e83" providerId="ADAL" clId="{232593B8-AAF6-4807-A0C2-A4D219E6A393}" dt="2020-07-14T13:46:47.311" v="812" actId="165"/>
          <ac:grpSpMkLst>
            <pc:docMk/>
            <pc:sldMk cId="1533892239" sldId="292"/>
            <ac:grpSpMk id="42" creationId="{8C4B53D3-DA9C-4E53-AEBE-538CB468E93E}"/>
          </ac:grpSpMkLst>
        </pc:grpChg>
        <pc:grpChg chg="add del mod">
          <ac:chgData name="Martin, Ian (DLSLtd,RAL,TEC)" userId="115fc887-d2f4-40cb-b8cf-b841e9c05e83" providerId="ADAL" clId="{232593B8-AAF6-4807-A0C2-A4D219E6A393}" dt="2020-07-15T11:15:29.178" v="3340" actId="165"/>
          <ac:grpSpMkLst>
            <pc:docMk/>
            <pc:sldMk cId="1533892239" sldId="292"/>
            <ac:grpSpMk id="53" creationId="{1991BCFD-5306-45CD-88CA-8879C54846B4}"/>
          </ac:grpSpMkLst>
        </pc:grpChg>
        <pc:grpChg chg="add del mod">
          <ac:chgData name="Martin, Ian (DLSLtd,RAL,TEC)" userId="115fc887-d2f4-40cb-b8cf-b841e9c05e83" providerId="ADAL" clId="{232593B8-AAF6-4807-A0C2-A4D219E6A393}" dt="2020-07-21T08:44:06.696" v="14712" actId="165"/>
          <ac:grpSpMkLst>
            <pc:docMk/>
            <pc:sldMk cId="1533892239" sldId="292"/>
            <ac:grpSpMk id="54" creationId="{442A4E26-7B76-4A78-8FA0-52411CD289D0}"/>
          </ac:grpSpMkLst>
        </pc:grpChg>
        <pc:grpChg chg="add del mod">
          <ac:chgData name="Martin, Ian (DLSLtd,RAL,TEC)" userId="115fc887-d2f4-40cb-b8cf-b841e9c05e83" providerId="ADAL" clId="{232593B8-AAF6-4807-A0C2-A4D219E6A393}" dt="2020-07-21T08:39:59.523" v="14597" actId="165"/>
          <ac:grpSpMkLst>
            <pc:docMk/>
            <pc:sldMk cId="1533892239" sldId="292"/>
            <ac:grpSpMk id="67" creationId="{E901426D-A2BA-4DCE-82E2-488EA8923E5E}"/>
          </ac:grpSpMkLst>
        </pc:grpChg>
        <pc:picChg chg="add del mod">
          <ac:chgData name="Martin, Ian (DLSLtd,RAL,TEC)" userId="115fc887-d2f4-40cb-b8cf-b841e9c05e83" providerId="ADAL" clId="{232593B8-AAF6-4807-A0C2-A4D219E6A393}" dt="2020-07-21T08:40:32.106" v="14612"/>
          <ac:picMkLst>
            <pc:docMk/>
            <pc:sldMk cId="1533892239" sldId="292"/>
            <ac:picMk id="3" creationId="{9B7C36C8-DDC1-48DB-8250-95B0D67EF959}"/>
          </ac:picMkLst>
        </pc:picChg>
        <pc:picChg chg="add del mod">
          <ac:chgData name="Martin, Ian (DLSLtd,RAL,TEC)" userId="115fc887-d2f4-40cb-b8cf-b841e9c05e83" providerId="ADAL" clId="{232593B8-AAF6-4807-A0C2-A4D219E6A393}" dt="2020-07-14T13:15:48.035" v="2" actId="478"/>
          <ac:picMkLst>
            <pc:docMk/>
            <pc:sldMk cId="1533892239" sldId="292"/>
            <ac:picMk id="3" creationId="{A981A445-03E7-4BC0-8BFC-FBD9A25A22D1}"/>
          </ac:picMkLst>
        </pc:picChg>
        <pc:picChg chg="add del">
          <ac:chgData name="Martin, Ian (DLSLtd,RAL,TEC)" userId="115fc887-d2f4-40cb-b8cf-b841e9c05e83" providerId="ADAL" clId="{232593B8-AAF6-4807-A0C2-A4D219E6A393}" dt="2020-07-21T08:40:39.315" v="14615" actId="478"/>
          <ac:picMkLst>
            <pc:docMk/>
            <pc:sldMk cId="1533892239" sldId="292"/>
            <ac:picMk id="4" creationId="{C7D6BE3C-39E9-40BF-9A5C-86991C0648BC}"/>
          </ac:picMkLst>
        </pc:picChg>
        <pc:picChg chg="add del mod topLvl">
          <ac:chgData name="Martin, Ian (DLSLtd,RAL,TEC)" userId="115fc887-d2f4-40cb-b8cf-b841e9c05e83" providerId="ADAL" clId="{232593B8-AAF6-4807-A0C2-A4D219E6A393}" dt="2020-07-14T13:48:13.618" v="855" actId="478"/>
          <ac:picMkLst>
            <pc:docMk/>
            <pc:sldMk cId="1533892239" sldId="292"/>
            <ac:picMk id="6" creationId="{5E98A6E7-1EAD-49E6-9830-DD44F577C25B}"/>
          </ac:picMkLst>
        </pc:picChg>
        <pc:picChg chg="add mod ord">
          <ac:chgData name="Martin, Ian (DLSLtd,RAL,TEC)" userId="115fc887-d2f4-40cb-b8cf-b841e9c05e83" providerId="ADAL" clId="{232593B8-AAF6-4807-A0C2-A4D219E6A393}" dt="2020-07-21T08:43:57.367" v="14709" actId="164"/>
          <ac:picMkLst>
            <pc:docMk/>
            <pc:sldMk cId="1533892239" sldId="292"/>
            <ac:picMk id="7" creationId="{55926B31-4D74-4F99-9249-0C25E7FF35CD}"/>
          </ac:picMkLst>
        </pc:picChg>
        <pc:picChg chg="add del mod topLvl">
          <ac:chgData name="Martin, Ian (DLSLtd,RAL,TEC)" userId="115fc887-d2f4-40cb-b8cf-b841e9c05e83" providerId="ADAL" clId="{232593B8-AAF6-4807-A0C2-A4D219E6A393}" dt="2020-07-14T13:47:10.528" v="814" actId="478"/>
          <ac:picMkLst>
            <pc:docMk/>
            <pc:sldMk cId="1533892239" sldId="292"/>
            <ac:picMk id="10" creationId="{87D42C7D-829D-49F2-8955-D68906024BF9}"/>
          </ac:picMkLst>
        </pc:picChg>
        <pc:picChg chg="add mod ord">
          <ac:chgData name="Martin, Ian (DLSLtd,RAL,TEC)" userId="115fc887-d2f4-40cb-b8cf-b841e9c05e83" providerId="ADAL" clId="{232593B8-AAF6-4807-A0C2-A4D219E6A393}" dt="2020-07-21T08:46:47.688" v="14825" actId="164"/>
          <ac:picMkLst>
            <pc:docMk/>
            <pc:sldMk cId="1533892239" sldId="292"/>
            <ac:picMk id="25" creationId="{95730414-B3C0-4B59-9F11-6F8306B73276}"/>
          </ac:picMkLst>
        </pc:picChg>
        <pc:picChg chg="add del mod ord topLvl">
          <ac:chgData name="Martin, Ian (DLSLtd,RAL,TEC)" userId="115fc887-d2f4-40cb-b8cf-b841e9c05e83" providerId="ADAL" clId="{232593B8-AAF6-4807-A0C2-A4D219E6A393}" dt="2020-07-21T08:44:09.952" v="14713" actId="478"/>
          <ac:picMkLst>
            <pc:docMk/>
            <pc:sldMk cId="1533892239" sldId="292"/>
            <ac:picMk id="45" creationId="{CEAB4D3E-9540-4BEC-BD50-B8964A70A0F4}"/>
          </ac:picMkLst>
        </pc:picChg>
        <pc:picChg chg="add del mod ord topLvl">
          <ac:chgData name="Martin, Ian (DLSLtd,RAL,TEC)" userId="115fc887-d2f4-40cb-b8cf-b841e9c05e83" providerId="ADAL" clId="{232593B8-AAF6-4807-A0C2-A4D219E6A393}" dt="2020-07-15T11:15:34.195" v="3341" actId="478"/>
          <ac:picMkLst>
            <pc:docMk/>
            <pc:sldMk cId="1533892239" sldId="292"/>
            <ac:picMk id="47" creationId="{DE41713C-A07A-4AF7-BC07-169E569A59EF}"/>
          </ac:picMkLst>
        </pc:picChg>
        <pc:picChg chg="add del mod ord topLvl">
          <ac:chgData name="Martin, Ian (DLSLtd,RAL,TEC)" userId="115fc887-d2f4-40cb-b8cf-b841e9c05e83" providerId="ADAL" clId="{232593B8-AAF6-4807-A0C2-A4D219E6A393}" dt="2020-07-21T08:42:02.802" v="14619" actId="478"/>
          <ac:picMkLst>
            <pc:docMk/>
            <pc:sldMk cId="1533892239" sldId="292"/>
            <ac:picMk id="63" creationId="{66E8B919-E599-46C8-9539-1F3A14615440}"/>
          </ac:picMkLst>
        </pc:picChg>
        <pc:cxnChg chg="add mod topLvl">
          <ac:chgData name="Martin, Ian (DLSLtd,RAL,TEC)" userId="115fc887-d2f4-40cb-b8cf-b841e9c05e83" providerId="ADAL" clId="{232593B8-AAF6-4807-A0C2-A4D219E6A393}" dt="2020-07-21T08:43:57.367" v="14709" actId="164"/>
          <ac:cxnSpMkLst>
            <pc:docMk/>
            <pc:sldMk cId="1533892239" sldId="292"/>
            <ac:cxnSpMk id="21" creationId="{1018F30D-CFF0-4278-BA52-976B8DD007FD}"/>
          </ac:cxnSpMkLst>
        </pc:cxnChg>
        <pc:cxnChg chg="add mod topLvl">
          <ac:chgData name="Martin, Ian (DLSLtd,RAL,TEC)" userId="115fc887-d2f4-40cb-b8cf-b841e9c05e83" providerId="ADAL" clId="{232593B8-AAF6-4807-A0C2-A4D219E6A393}" dt="2020-07-21T08:43:57.367" v="14709" actId="164"/>
          <ac:cxnSpMkLst>
            <pc:docMk/>
            <pc:sldMk cId="1533892239" sldId="292"/>
            <ac:cxnSpMk id="23" creationId="{060C8044-431A-4A4D-B0A1-E75FE6457887}"/>
          </ac:cxnSpMkLst>
        </pc:cxnChg>
        <pc:cxnChg chg="add mod topLvl">
          <ac:chgData name="Martin, Ian (DLSLtd,RAL,TEC)" userId="115fc887-d2f4-40cb-b8cf-b841e9c05e83" providerId="ADAL" clId="{232593B8-AAF6-4807-A0C2-A4D219E6A393}" dt="2020-07-21T08:45:34.969" v="14800" actId="14100"/>
          <ac:cxnSpMkLst>
            <pc:docMk/>
            <pc:sldMk cId="1533892239" sldId="292"/>
            <ac:cxnSpMk id="26" creationId="{E5959E15-4CFF-4F3A-9D15-AC3A5A904C5A}"/>
          </ac:cxnSpMkLst>
        </pc:cxnChg>
        <pc:cxnChg chg="add mod topLvl">
          <ac:chgData name="Martin, Ian (DLSLtd,RAL,TEC)" userId="115fc887-d2f4-40cb-b8cf-b841e9c05e83" providerId="ADAL" clId="{232593B8-AAF6-4807-A0C2-A4D219E6A393}" dt="2020-07-21T08:46:47.688" v="14825" actId="164"/>
          <ac:cxnSpMkLst>
            <pc:docMk/>
            <pc:sldMk cId="1533892239" sldId="292"/>
            <ac:cxnSpMk id="28" creationId="{09B2ED76-2A62-4A5D-A501-915904292BFA}"/>
          </ac:cxnSpMkLst>
        </pc:cxnChg>
        <pc:cxnChg chg="add mod topLvl">
          <ac:chgData name="Martin, Ian (DLSLtd,RAL,TEC)" userId="115fc887-d2f4-40cb-b8cf-b841e9c05e83" providerId="ADAL" clId="{232593B8-AAF6-4807-A0C2-A4D219E6A393}" dt="2020-07-21T08:46:47.688" v="14825" actId="164"/>
          <ac:cxnSpMkLst>
            <pc:docMk/>
            <pc:sldMk cId="1533892239" sldId="292"/>
            <ac:cxnSpMk id="31" creationId="{D2526D46-8D96-491E-ABE8-84EC1112D267}"/>
          </ac:cxnSpMkLst>
        </pc:cxnChg>
        <pc:cxnChg chg="add mod topLvl">
          <ac:chgData name="Martin, Ian (DLSLtd,RAL,TEC)" userId="115fc887-d2f4-40cb-b8cf-b841e9c05e83" providerId="ADAL" clId="{232593B8-AAF6-4807-A0C2-A4D219E6A393}" dt="2020-07-21T08:43:57.367" v="14709" actId="164"/>
          <ac:cxnSpMkLst>
            <pc:docMk/>
            <pc:sldMk cId="1533892239" sldId="292"/>
            <ac:cxnSpMk id="35" creationId="{66AA8689-8B8F-4B81-ACC8-4EC2BBE3BA31}"/>
          </ac:cxnSpMkLst>
        </pc:cxnChg>
        <pc:cxnChg chg="add mod topLvl">
          <ac:chgData name="Martin, Ian (DLSLtd,RAL,TEC)" userId="115fc887-d2f4-40cb-b8cf-b841e9c05e83" providerId="ADAL" clId="{232593B8-AAF6-4807-A0C2-A4D219E6A393}" dt="2020-07-21T08:46:47.688" v="14825" actId="164"/>
          <ac:cxnSpMkLst>
            <pc:docMk/>
            <pc:sldMk cId="1533892239" sldId="292"/>
            <ac:cxnSpMk id="37" creationId="{3A4D9CF5-8517-463D-A078-2F1F5CA52BA4}"/>
          </ac:cxnSpMkLst>
        </pc:cxnChg>
      </pc:sldChg>
      <pc:sldChg chg="addSp delSp modSp delAnim modAnim">
        <pc:chgData name="Martin, Ian (DLSLtd,RAL,TEC)" userId="115fc887-d2f4-40cb-b8cf-b841e9c05e83" providerId="ADAL" clId="{232593B8-AAF6-4807-A0C2-A4D219E6A393}" dt="2020-07-20T07:54:55.978" v="5430" actId="1037"/>
        <pc:sldMkLst>
          <pc:docMk/>
          <pc:sldMk cId="1327984699" sldId="293"/>
        </pc:sldMkLst>
        <pc:spChg chg="mod">
          <ac:chgData name="Martin, Ian (DLSLtd,RAL,TEC)" userId="115fc887-d2f4-40cb-b8cf-b841e9c05e83" providerId="ADAL" clId="{232593B8-AAF6-4807-A0C2-A4D219E6A393}" dt="2020-07-20T07:53:13.815" v="5375" actId="20577"/>
          <ac:spMkLst>
            <pc:docMk/>
            <pc:sldMk cId="1327984699" sldId="293"/>
            <ac:spMk id="8" creationId="{264473B7-FE33-4C10-BFAF-B5C03E2ADAF6}"/>
          </ac:spMkLst>
        </pc:spChg>
        <pc:spChg chg="add mod">
          <ac:chgData name="Martin, Ian (DLSLtd,RAL,TEC)" userId="115fc887-d2f4-40cb-b8cf-b841e9c05e83" providerId="ADAL" clId="{232593B8-AAF6-4807-A0C2-A4D219E6A393}" dt="2020-07-20T07:53:07.217" v="5371" actId="20577"/>
          <ac:spMkLst>
            <pc:docMk/>
            <pc:sldMk cId="1327984699" sldId="293"/>
            <ac:spMk id="11" creationId="{092A2842-F23B-426B-8F25-3CEA3D5CF5AE}"/>
          </ac:spMkLst>
        </pc:spChg>
        <pc:spChg chg="add mod">
          <ac:chgData name="Martin, Ian (DLSLtd,RAL,TEC)" userId="115fc887-d2f4-40cb-b8cf-b841e9c05e83" providerId="ADAL" clId="{232593B8-AAF6-4807-A0C2-A4D219E6A393}" dt="2020-07-20T07:53:23.858" v="5381" actId="20577"/>
          <ac:spMkLst>
            <pc:docMk/>
            <pc:sldMk cId="1327984699" sldId="293"/>
            <ac:spMk id="12" creationId="{C614738E-9D29-4D42-8DDD-0642DA124D7A}"/>
          </ac:spMkLst>
        </pc:spChg>
        <pc:spChg chg="add mod">
          <ac:chgData name="Martin, Ian (DLSLtd,RAL,TEC)" userId="115fc887-d2f4-40cb-b8cf-b841e9c05e83" providerId="ADAL" clId="{232593B8-AAF6-4807-A0C2-A4D219E6A393}" dt="2020-07-20T07:54:34.277" v="5403" actId="1076"/>
          <ac:spMkLst>
            <pc:docMk/>
            <pc:sldMk cId="1327984699" sldId="293"/>
            <ac:spMk id="23" creationId="{7026057D-52E6-4188-8E05-64E16B1E16C6}"/>
          </ac:spMkLst>
        </pc:spChg>
        <pc:picChg chg="add del mod">
          <ac:chgData name="Martin, Ian (DLSLtd,RAL,TEC)" userId="115fc887-d2f4-40cb-b8cf-b841e9c05e83" providerId="ADAL" clId="{232593B8-AAF6-4807-A0C2-A4D219E6A393}" dt="2020-07-15T09:17:52.829" v="1069" actId="478"/>
          <ac:picMkLst>
            <pc:docMk/>
            <pc:sldMk cId="1327984699" sldId="293"/>
            <ac:picMk id="3" creationId="{6D00F95C-E5FB-4B9F-B70B-74605CC2C286}"/>
          </ac:picMkLst>
        </pc:picChg>
        <pc:picChg chg="add del mod">
          <ac:chgData name="Martin, Ian (DLSLtd,RAL,TEC)" userId="115fc887-d2f4-40cb-b8cf-b841e9c05e83" providerId="ADAL" clId="{232593B8-AAF6-4807-A0C2-A4D219E6A393}" dt="2020-07-15T09:36:37.854" v="1073" actId="478"/>
          <ac:picMkLst>
            <pc:docMk/>
            <pc:sldMk cId="1327984699" sldId="293"/>
            <ac:picMk id="6" creationId="{A40EB34A-A47A-4DB8-BF0E-46CFD3ED076E}"/>
          </ac:picMkLst>
        </pc:picChg>
        <pc:picChg chg="add mod">
          <ac:chgData name="Martin, Ian (DLSLtd,RAL,TEC)" userId="115fc887-d2f4-40cb-b8cf-b841e9c05e83" providerId="ADAL" clId="{232593B8-AAF6-4807-A0C2-A4D219E6A393}" dt="2020-07-15T09:37:17.178" v="1104" actId="1076"/>
          <ac:picMkLst>
            <pc:docMk/>
            <pc:sldMk cId="1327984699" sldId="293"/>
            <ac:picMk id="10" creationId="{CD53D3B6-F3B0-41FF-816F-C1AC8F5E0126}"/>
          </ac:picMkLst>
        </pc:picChg>
        <pc:picChg chg="add del mod">
          <ac:chgData name="Martin, Ian (DLSLtd,RAL,TEC)" userId="115fc887-d2f4-40cb-b8cf-b841e9c05e83" providerId="ADAL" clId="{232593B8-AAF6-4807-A0C2-A4D219E6A393}" dt="2020-07-15T09:43:23.722" v="1636" actId="478"/>
          <ac:picMkLst>
            <pc:docMk/>
            <pc:sldMk cId="1327984699" sldId="293"/>
            <ac:picMk id="14" creationId="{991E9F00-F974-4311-886E-BB63AD4F1FFF}"/>
          </ac:picMkLst>
        </pc:picChg>
        <pc:picChg chg="add del mod">
          <ac:chgData name="Martin, Ian (DLSLtd,RAL,TEC)" userId="115fc887-d2f4-40cb-b8cf-b841e9c05e83" providerId="ADAL" clId="{232593B8-AAF6-4807-A0C2-A4D219E6A393}" dt="2020-07-15T09:48:36.253" v="1661" actId="478"/>
          <ac:picMkLst>
            <pc:docMk/>
            <pc:sldMk cId="1327984699" sldId="293"/>
            <ac:picMk id="16" creationId="{13DC683C-CEB3-43A0-8A43-E37F324594DC}"/>
          </ac:picMkLst>
        </pc:picChg>
        <pc:picChg chg="add del mod">
          <ac:chgData name="Martin, Ian (DLSLtd,RAL,TEC)" userId="115fc887-d2f4-40cb-b8cf-b841e9c05e83" providerId="ADAL" clId="{232593B8-AAF6-4807-A0C2-A4D219E6A393}" dt="2020-07-15T09:48:33.571" v="1660" actId="478"/>
          <ac:picMkLst>
            <pc:docMk/>
            <pc:sldMk cId="1327984699" sldId="293"/>
            <ac:picMk id="18" creationId="{45C32D30-6A7E-477A-898E-30A3E4F4D089}"/>
          </ac:picMkLst>
        </pc:picChg>
        <pc:picChg chg="add mod">
          <ac:chgData name="Martin, Ian (DLSLtd,RAL,TEC)" userId="115fc887-d2f4-40cb-b8cf-b841e9c05e83" providerId="ADAL" clId="{232593B8-AAF6-4807-A0C2-A4D219E6A393}" dt="2020-07-15T09:56:07.419" v="1676" actId="1076"/>
          <ac:picMkLst>
            <pc:docMk/>
            <pc:sldMk cId="1327984699" sldId="293"/>
            <ac:picMk id="20" creationId="{21C9949B-B0C8-4C99-B8A5-CE36A2EFF8E0}"/>
          </ac:picMkLst>
        </pc:picChg>
        <pc:picChg chg="add mod">
          <ac:chgData name="Martin, Ian (DLSLtd,RAL,TEC)" userId="115fc887-d2f4-40cb-b8cf-b841e9c05e83" providerId="ADAL" clId="{232593B8-AAF6-4807-A0C2-A4D219E6A393}" dt="2020-07-15T09:56:33.847" v="1680" actId="1076"/>
          <ac:picMkLst>
            <pc:docMk/>
            <pc:sldMk cId="1327984699" sldId="293"/>
            <ac:picMk id="22" creationId="{564C47D8-68AF-4AE6-94AF-DF143A666461}"/>
          </ac:picMkLst>
        </pc:picChg>
        <pc:cxnChg chg="add mod">
          <ac:chgData name="Martin, Ian (DLSLtd,RAL,TEC)" userId="115fc887-d2f4-40cb-b8cf-b841e9c05e83" providerId="ADAL" clId="{232593B8-AAF6-4807-A0C2-A4D219E6A393}" dt="2020-07-20T07:54:55.978" v="5430" actId="1037"/>
          <ac:cxnSpMkLst>
            <pc:docMk/>
            <pc:sldMk cId="1327984699" sldId="293"/>
            <ac:cxnSpMk id="25" creationId="{01ABEE25-54C8-4D0B-B546-B3A926EE18D8}"/>
          </ac:cxnSpMkLst>
        </pc:cxnChg>
      </pc:sldChg>
      <pc:sldChg chg="addSp delSp modSp modAnim">
        <pc:chgData name="Martin, Ian (DLSLtd,RAL,TEC)" userId="115fc887-d2f4-40cb-b8cf-b841e9c05e83" providerId="ADAL" clId="{232593B8-AAF6-4807-A0C2-A4D219E6A393}" dt="2020-07-21T10:51:59.593" v="17829" actId="113"/>
        <pc:sldMkLst>
          <pc:docMk/>
          <pc:sldMk cId="3177207672" sldId="294"/>
        </pc:sldMkLst>
        <pc:spChg chg="add mod">
          <ac:chgData name="Martin, Ian (DLSLtd,RAL,TEC)" userId="115fc887-d2f4-40cb-b8cf-b841e9c05e83" providerId="ADAL" clId="{232593B8-AAF6-4807-A0C2-A4D219E6A393}" dt="2020-07-15T10:44:49.357" v="2607" actId="403"/>
          <ac:spMkLst>
            <pc:docMk/>
            <pc:sldMk cId="3177207672" sldId="294"/>
            <ac:spMk id="3" creationId="{03929E07-E406-4429-9225-A915A1632550}"/>
          </ac:spMkLst>
        </pc:spChg>
        <pc:spChg chg="add mod">
          <ac:chgData name="Martin, Ian (DLSLtd,RAL,TEC)" userId="115fc887-d2f4-40cb-b8cf-b841e9c05e83" providerId="ADAL" clId="{232593B8-AAF6-4807-A0C2-A4D219E6A393}" dt="2020-07-21T10:51:38.960" v="17826" actId="113"/>
          <ac:spMkLst>
            <pc:docMk/>
            <pc:sldMk cId="3177207672" sldId="294"/>
            <ac:spMk id="7" creationId="{2F69350B-A8A3-462C-A11D-ED5789CD3C05}"/>
          </ac:spMkLst>
        </pc:spChg>
        <pc:spChg chg="mod">
          <ac:chgData name="Martin, Ian (DLSLtd,RAL,TEC)" userId="115fc887-d2f4-40cb-b8cf-b841e9c05e83" providerId="ADAL" clId="{232593B8-AAF6-4807-A0C2-A4D219E6A393}" dt="2020-07-15T10:44:28.650" v="2603" actId="20577"/>
          <ac:spMkLst>
            <pc:docMk/>
            <pc:sldMk cId="3177207672" sldId="294"/>
            <ac:spMk id="8" creationId="{264473B7-FE33-4C10-BFAF-B5C03E2ADAF6}"/>
          </ac:spMkLst>
        </pc:spChg>
        <pc:spChg chg="add mod">
          <ac:chgData name="Martin, Ian (DLSLtd,RAL,TEC)" userId="115fc887-d2f4-40cb-b8cf-b841e9c05e83" providerId="ADAL" clId="{232593B8-AAF6-4807-A0C2-A4D219E6A393}" dt="2020-07-15T10:58:50.779" v="2943" actId="164"/>
          <ac:spMkLst>
            <pc:docMk/>
            <pc:sldMk cId="3177207672" sldId="294"/>
            <ac:spMk id="11" creationId="{7A8FDF03-7F03-47F6-B761-621402D692BC}"/>
          </ac:spMkLst>
        </pc:spChg>
        <pc:spChg chg="add mod">
          <ac:chgData name="Martin, Ian (DLSLtd,RAL,TEC)" userId="115fc887-d2f4-40cb-b8cf-b841e9c05e83" providerId="ADAL" clId="{232593B8-AAF6-4807-A0C2-A4D219E6A393}" dt="2020-07-15T10:58:45.064" v="2942" actId="164"/>
          <ac:spMkLst>
            <pc:docMk/>
            <pc:sldMk cId="3177207672" sldId="294"/>
            <ac:spMk id="23" creationId="{CB238B76-4DB0-4482-BE7E-0938571FA946}"/>
          </ac:spMkLst>
        </pc:spChg>
        <pc:spChg chg="add mod">
          <ac:chgData name="Martin, Ian (DLSLtd,RAL,TEC)" userId="115fc887-d2f4-40cb-b8cf-b841e9c05e83" providerId="ADAL" clId="{232593B8-AAF6-4807-A0C2-A4D219E6A393}" dt="2020-07-15T11:05:55.775" v="3053" actId="1076"/>
          <ac:spMkLst>
            <pc:docMk/>
            <pc:sldMk cId="3177207672" sldId="294"/>
            <ac:spMk id="24" creationId="{8281A475-575E-422A-83A4-4AD2DEE06FE0}"/>
          </ac:spMkLst>
        </pc:spChg>
        <pc:spChg chg="add mod">
          <ac:chgData name="Martin, Ian (DLSLtd,RAL,TEC)" userId="115fc887-d2f4-40cb-b8cf-b841e9c05e83" providerId="ADAL" clId="{232593B8-AAF6-4807-A0C2-A4D219E6A393}" dt="2020-07-15T10:58:38.679" v="2941" actId="164"/>
          <ac:spMkLst>
            <pc:docMk/>
            <pc:sldMk cId="3177207672" sldId="294"/>
            <ac:spMk id="25" creationId="{1880D5E6-4496-4C5D-9CEE-DE1DE2B8A22D}"/>
          </ac:spMkLst>
        </pc:spChg>
        <pc:spChg chg="add mod">
          <ac:chgData name="Martin, Ian (DLSLtd,RAL,TEC)" userId="115fc887-d2f4-40cb-b8cf-b841e9c05e83" providerId="ADAL" clId="{232593B8-AAF6-4807-A0C2-A4D219E6A393}" dt="2020-07-15T10:58:45.064" v="2942" actId="164"/>
          <ac:spMkLst>
            <pc:docMk/>
            <pc:sldMk cId="3177207672" sldId="294"/>
            <ac:spMk id="32" creationId="{F6192489-F107-42E9-B696-3A7DEF2B28B1}"/>
          </ac:spMkLst>
        </pc:spChg>
        <pc:spChg chg="add mod">
          <ac:chgData name="Martin, Ian (DLSLtd,RAL,TEC)" userId="115fc887-d2f4-40cb-b8cf-b841e9c05e83" providerId="ADAL" clId="{232593B8-AAF6-4807-A0C2-A4D219E6A393}" dt="2020-07-21T10:51:48.390" v="17827" actId="113"/>
          <ac:spMkLst>
            <pc:docMk/>
            <pc:sldMk cId="3177207672" sldId="294"/>
            <ac:spMk id="45" creationId="{8A72055E-BB9E-405D-8A92-1F7BCE7E44AE}"/>
          </ac:spMkLst>
        </pc:spChg>
        <pc:spChg chg="add mod">
          <ac:chgData name="Martin, Ian (DLSLtd,RAL,TEC)" userId="115fc887-d2f4-40cb-b8cf-b841e9c05e83" providerId="ADAL" clId="{232593B8-AAF6-4807-A0C2-A4D219E6A393}" dt="2020-07-21T10:51:59.593" v="17829" actId="113"/>
          <ac:spMkLst>
            <pc:docMk/>
            <pc:sldMk cId="3177207672" sldId="294"/>
            <ac:spMk id="46" creationId="{57252B05-C960-4E27-8EAB-C8690C7B4E95}"/>
          </ac:spMkLst>
        </pc:spChg>
        <pc:spChg chg="add mod">
          <ac:chgData name="Martin, Ian (DLSLtd,RAL,TEC)" userId="115fc887-d2f4-40cb-b8cf-b841e9c05e83" providerId="ADAL" clId="{232593B8-AAF6-4807-A0C2-A4D219E6A393}" dt="2020-07-15T11:02:19.447" v="2970" actId="11"/>
          <ac:spMkLst>
            <pc:docMk/>
            <pc:sldMk cId="3177207672" sldId="294"/>
            <ac:spMk id="47" creationId="{30826440-13C0-4BE9-B89C-A0ADABC42EB8}"/>
          </ac:spMkLst>
        </pc:spChg>
        <pc:spChg chg="add mod">
          <ac:chgData name="Martin, Ian (DLSLtd,RAL,TEC)" userId="115fc887-d2f4-40cb-b8cf-b841e9c05e83" providerId="ADAL" clId="{232593B8-AAF6-4807-A0C2-A4D219E6A393}" dt="2020-07-15T11:07:00.404" v="3150" actId="164"/>
          <ac:spMkLst>
            <pc:docMk/>
            <pc:sldMk cId="3177207672" sldId="294"/>
            <ac:spMk id="48" creationId="{21343E57-5A2C-4C71-9DFA-EE0C54172CA6}"/>
          </ac:spMkLst>
        </pc:spChg>
        <pc:spChg chg="add mod">
          <ac:chgData name="Martin, Ian (DLSLtd,RAL,TEC)" userId="115fc887-d2f4-40cb-b8cf-b841e9c05e83" providerId="ADAL" clId="{232593B8-AAF6-4807-A0C2-A4D219E6A393}" dt="2020-07-15T11:07:00.404" v="3150" actId="164"/>
          <ac:spMkLst>
            <pc:docMk/>
            <pc:sldMk cId="3177207672" sldId="294"/>
            <ac:spMk id="49" creationId="{759F69EE-5409-422C-B02F-8714D8D845D2}"/>
          </ac:spMkLst>
        </pc:spChg>
        <pc:spChg chg="add mod">
          <ac:chgData name="Martin, Ian (DLSLtd,RAL,TEC)" userId="115fc887-d2f4-40cb-b8cf-b841e9c05e83" providerId="ADAL" clId="{232593B8-AAF6-4807-A0C2-A4D219E6A393}" dt="2020-07-15T11:07:00.404" v="3150" actId="164"/>
          <ac:spMkLst>
            <pc:docMk/>
            <pc:sldMk cId="3177207672" sldId="294"/>
            <ac:spMk id="50" creationId="{1DC77AB3-C8AB-4685-BD1F-215C1ACCD417}"/>
          </ac:spMkLst>
        </pc:spChg>
        <pc:spChg chg="add mod">
          <ac:chgData name="Martin, Ian (DLSLtd,RAL,TEC)" userId="115fc887-d2f4-40cb-b8cf-b841e9c05e83" providerId="ADAL" clId="{232593B8-AAF6-4807-A0C2-A4D219E6A393}" dt="2020-07-15T11:07:00.404" v="3150" actId="164"/>
          <ac:spMkLst>
            <pc:docMk/>
            <pc:sldMk cId="3177207672" sldId="294"/>
            <ac:spMk id="51" creationId="{4645A654-506D-4BA0-809D-34C5333C2CC4}"/>
          </ac:spMkLst>
        </pc:spChg>
        <pc:spChg chg="add mod">
          <ac:chgData name="Martin, Ian (DLSLtd,RAL,TEC)" userId="115fc887-d2f4-40cb-b8cf-b841e9c05e83" providerId="ADAL" clId="{232593B8-AAF6-4807-A0C2-A4D219E6A393}" dt="2020-07-15T11:07:00.404" v="3150" actId="164"/>
          <ac:spMkLst>
            <pc:docMk/>
            <pc:sldMk cId="3177207672" sldId="294"/>
            <ac:spMk id="52" creationId="{8BE37DAB-33F1-4180-B931-71AB7C701B18}"/>
          </ac:spMkLst>
        </pc:spChg>
        <pc:spChg chg="add mod">
          <ac:chgData name="Martin, Ian (DLSLtd,RAL,TEC)" userId="115fc887-d2f4-40cb-b8cf-b841e9c05e83" providerId="ADAL" clId="{232593B8-AAF6-4807-A0C2-A4D219E6A393}" dt="2020-07-15T11:07:00.404" v="3150" actId="164"/>
          <ac:spMkLst>
            <pc:docMk/>
            <pc:sldMk cId="3177207672" sldId="294"/>
            <ac:spMk id="53" creationId="{B8E80485-D4A9-4A2D-AFF8-281AA3AF05F0}"/>
          </ac:spMkLst>
        </pc:spChg>
        <pc:grpChg chg="add mod">
          <ac:chgData name="Martin, Ian (DLSLtd,RAL,TEC)" userId="115fc887-d2f4-40cb-b8cf-b841e9c05e83" providerId="ADAL" clId="{232593B8-AAF6-4807-A0C2-A4D219E6A393}" dt="2020-07-15T11:07:00.404" v="3150" actId="164"/>
          <ac:grpSpMkLst>
            <pc:docMk/>
            <pc:sldMk cId="3177207672" sldId="294"/>
            <ac:grpSpMk id="42" creationId="{B88626CF-1D48-486A-A3E0-6D30374E0CE6}"/>
          </ac:grpSpMkLst>
        </pc:grpChg>
        <pc:grpChg chg="add mod">
          <ac:chgData name="Martin, Ian (DLSLtd,RAL,TEC)" userId="115fc887-d2f4-40cb-b8cf-b841e9c05e83" providerId="ADAL" clId="{232593B8-AAF6-4807-A0C2-A4D219E6A393}" dt="2020-07-15T10:58:45.064" v="2942" actId="164"/>
          <ac:grpSpMkLst>
            <pc:docMk/>
            <pc:sldMk cId="3177207672" sldId="294"/>
            <ac:grpSpMk id="43" creationId="{ED6EB7D4-96A5-4B4C-96A6-16D941715543}"/>
          </ac:grpSpMkLst>
        </pc:grpChg>
        <pc:grpChg chg="add mod">
          <ac:chgData name="Martin, Ian (DLSLtd,RAL,TEC)" userId="115fc887-d2f4-40cb-b8cf-b841e9c05e83" providerId="ADAL" clId="{232593B8-AAF6-4807-A0C2-A4D219E6A393}" dt="2020-07-15T10:58:50.779" v="2943" actId="164"/>
          <ac:grpSpMkLst>
            <pc:docMk/>
            <pc:sldMk cId="3177207672" sldId="294"/>
            <ac:grpSpMk id="44" creationId="{44B71623-581C-41F5-89FB-B9133AAED062}"/>
          </ac:grpSpMkLst>
        </pc:grpChg>
        <pc:grpChg chg="add mod">
          <ac:chgData name="Martin, Ian (DLSLtd,RAL,TEC)" userId="115fc887-d2f4-40cb-b8cf-b841e9c05e83" providerId="ADAL" clId="{232593B8-AAF6-4807-A0C2-A4D219E6A393}" dt="2020-07-15T11:07:00.404" v="3150" actId="164"/>
          <ac:grpSpMkLst>
            <pc:docMk/>
            <pc:sldMk cId="3177207672" sldId="294"/>
            <ac:grpSpMk id="54" creationId="{538F93C9-F3BE-492F-943A-AF9AD230001A}"/>
          </ac:grpSpMkLst>
        </pc:grpChg>
        <pc:picChg chg="add mod">
          <ac:chgData name="Martin, Ian (DLSLtd,RAL,TEC)" userId="115fc887-d2f4-40cb-b8cf-b841e9c05e83" providerId="ADAL" clId="{232593B8-AAF6-4807-A0C2-A4D219E6A393}" dt="2020-07-15T10:58:50.779" v="2943" actId="164"/>
          <ac:picMkLst>
            <pc:docMk/>
            <pc:sldMk cId="3177207672" sldId="294"/>
            <ac:picMk id="4" creationId="{4E597B9E-27C3-4178-8FC1-CC32FB814E6F}"/>
          </ac:picMkLst>
        </pc:picChg>
        <pc:picChg chg="add del">
          <ac:chgData name="Martin, Ian (DLSLtd,RAL,TEC)" userId="115fc887-d2f4-40cb-b8cf-b841e9c05e83" providerId="ADAL" clId="{232593B8-AAF6-4807-A0C2-A4D219E6A393}" dt="2020-07-15T10:43:46.876" v="2546" actId="478"/>
          <ac:picMkLst>
            <pc:docMk/>
            <pc:sldMk cId="3177207672" sldId="294"/>
            <ac:picMk id="6" creationId="{8337DD44-D166-4A9D-84DF-5598B6F2556C}"/>
          </ac:picMkLst>
        </pc:picChg>
        <pc:picChg chg="add mod modCrop">
          <ac:chgData name="Martin, Ian (DLSLtd,RAL,TEC)" userId="115fc887-d2f4-40cb-b8cf-b841e9c05e83" providerId="ADAL" clId="{232593B8-AAF6-4807-A0C2-A4D219E6A393}" dt="2020-07-15T10:58:50.779" v="2943" actId="164"/>
          <ac:picMkLst>
            <pc:docMk/>
            <pc:sldMk cId="3177207672" sldId="294"/>
            <ac:picMk id="10" creationId="{6B20FC1A-2AD1-4EAC-8A0C-B05AB90A08B1}"/>
          </ac:picMkLst>
        </pc:picChg>
        <pc:picChg chg="add mod modCrop">
          <ac:chgData name="Martin, Ian (DLSLtd,RAL,TEC)" userId="115fc887-d2f4-40cb-b8cf-b841e9c05e83" providerId="ADAL" clId="{232593B8-AAF6-4807-A0C2-A4D219E6A393}" dt="2020-07-15T10:58:38.679" v="2941" actId="164"/>
          <ac:picMkLst>
            <pc:docMk/>
            <pc:sldMk cId="3177207672" sldId="294"/>
            <ac:picMk id="19" creationId="{9DE14750-F699-468B-B2D1-C281A2527FEF}"/>
          </ac:picMkLst>
        </pc:picChg>
        <pc:picChg chg="add mod">
          <ac:chgData name="Martin, Ian (DLSLtd,RAL,TEC)" userId="115fc887-d2f4-40cb-b8cf-b841e9c05e83" providerId="ADAL" clId="{232593B8-AAF6-4807-A0C2-A4D219E6A393}" dt="2020-07-15T10:58:45.064" v="2942" actId="164"/>
          <ac:picMkLst>
            <pc:docMk/>
            <pc:sldMk cId="3177207672" sldId="294"/>
            <ac:picMk id="22" creationId="{9EAD3453-E278-4603-9BC3-EA2D5D697C6F}"/>
          </ac:picMkLst>
        </pc:picChg>
        <pc:cxnChg chg="add mod">
          <ac:chgData name="Martin, Ian (DLSLtd,RAL,TEC)" userId="115fc887-d2f4-40cb-b8cf-b841e9c05e83" providerId="ADAL" clId="{232593B8-AAF6-4807-A0C2-A4D219E6A393}" dt="2020-07-15T10:58:50.779" v="2943" actId="164"/>
          <ac:cxnSpMkLst>
            <pc:docMk/>
            <pc:sldMk cId="3177207672" sldId="294"/>
            <ac:cxnSpMk id="13" creationId="{23EE4CC2-A3CE-4882-AD06-76FBD1B39928}"/>
          </ac:cxnSpMkLst>
        </pc:cxnChg>
        <pc:cxnChg chg="add mod">
          <ac:chgData name="Martin, Ian (DLSLtd,RAL,TEC)" userId="115fc887-d2f4-40cb-b8cf-b841e9c05e83" providerId="ADAL" clId="{232593B8-AAF6-4807-A0C2-A4D219E6A393}" dt="2020-07-15T10:58:50.779" v="2943" actId="164"/>
          <ac:cxnSpMkLst>
            <pc:docMk/>
            <pc:sldMk cId="3177207672" sldId="294"/>
            <ac:cxnSpMk id="16" creationId="{B89C4D38-42C8-4D68-81F4-B49A60D53896}"/>
          </ac:cxnSpMkLst>
        </pc:cxnChg>
        <pc:cxnChg chg="add mod">
          <ac:chgData name="Martin, Ian (DLSLtd,RAL,TEC)" userId="115fc887-d2f4-40cb-b8cf-b841e9c05e83" providerId="ADAL" clId="{232593B8-AAF6-4807-A0C2-A4D219E6A393}" dt="2020-07-15T10:58:38.679" v="2941" actId="164"/>
          <ac:cxnSpMkLst>
            <pc:docMk/>
            <pc:sldMk cId="3177207672" sldId="294"/>
            <ac:cxnSpMk id="27" creationId="{06B49BD0-83A6-40B7-8C2F-508C3FBD60AD}"/>
          </ac:cxnSpMkLst>
        </pc:cxnChg>
        <pc:cxnChg chg="add mod">
          <ac:chgData name="Martin, Ian (DLSLtd,RAL,TEC)" userId="115fc887-d2f4-40cb-b8cf-b841e9c05e83" providerId="ADAL" clId="{232593B8-AAF6-4807-A0C2-A4D219E6A393}" dt="2020-07-15T11:06:04.647" v="3116" actId="1035"/>
          <ac:cxnSpMkLst>
            <pc:docMk/>
            <pc:sldMk cId="3177207672" sldId="294"/>
            <ac:cxnSpMk id="29" creationId="{FCEFCE4C-DA83-46C7-B9EC-2B2203EB7692}"/>
          </ac:cxnSpMkLst>
        </pc:cxnChg>
        <pc:cxnChg chg="add mod">
          <ac:chgData name="Martin, Ian (DLSLtd,RAL,TEC)" userId="115fc887-d2f4-40cb-b8cf-b841e9c05e83" providerId="ADAL" clId="{232593B8-AAF6-4807-A0C2-A4D219E6A393}" dt="2020-07-15T10:58:45.064" v="2942" actId="164"/>
          <ac:cxnSpMkLst>
            <pc:docMk/>
            <pc:sldMk cId="3177207672" sldId="294"/>
            <ac:cxnSpMk id="33" creationId="{E3CACDEC-1D16-4475-BFC7-C6E669923164}"/>
          </ac:cxnSpMkLst>
        </pc:cxnChg>
      </pc:sldChg>
      <pc:sldChg chg="addSp delSp modSp delAnim modAnim">
        <pc:chgData name="Martin, Ian (DLSLtd,RAL,TEC)" userId="115fc887-d2f4-40cb-b8cf-b841e9c05e83" providerId="ADAL" clId="{232593B8-AAF6-4807-A0C2-A4D219E6A393}" dt="2020-07-30T12:48:32.747" v="20994" actId="478"/>
        <pc:sldMkLst>
          <pc:docMk/>
          <pc:sldMk cId="2544249774" sldId="295"/>
        </pc:sldMkLst>
        <pc:spChg chg="add mod">
          <ac:chgData name="Martin, Ian (DLSLtd,RAL,TEC)" userId="115fc887-d2f4-40cb-b8cf-b841e9c05e83" providerId="ADAL" clId="{232593B8-AAF6-4807-A0C2-A4D219E6A393}" dt="2020-07-21T10:52:29.333" v="17831" actId="113"/>
          <ac:spMkLst>
            <pc:docMk/>
            <pc:sldMk cId="2544249774" sldId="295"/>
            <ac:spMk id="6" creationId="{D9BB448A-65A3-405C-99DE-D50F263937FD}"/>
          </ac:spMkLst>
        </pc:spChg>
        <pc:spChg chg="add mod">
          <ac:chgData name="Martin, Ian (DLSLtd,RAL,TEC)" userId="115fc887-d2f4-40cb-b8cf-b841e9c05e83" providerId="ADAL" clId="{232593B8-AAF6-4807-A0C2-A4D219E6A393}" dt="2020-07-30T12:48:29.343" v="20993"/>
          <ac:spMkLst>
            <pc:docMk/>
            <pc:sldMk cId="2544249774" sldId="295"/>
            <ac:spMk id="7" creationId="{98B36920-1CD8-479C-9A8D-09B61962AC92}"/>
          </ac:spMkLst>
        </pc:spChg>
        <pc:spChg chg="mod">
          <ac:chgData name="Martin, Ian (DLSLtd,RAL,TEC)" userId="115fc887-d2f4-40cb-b8cf-b841e9c05e83" providerId="ADAL" clId="{232593B8-AAF6-4807-A0C2-A4D219E6A393}" dt="2020-07-17T08:25:13.127" v="5086" actId="20577"/>
          <ac:spMkLst>
            <pc:docMk/>
            <pc:sldMk cId="2544249774" sldId="295"/>
            <ac:spMk id="8" creationId="{264473B7-FE33-4C10-BFAF-B5C03E2ADAF6}"/>
          </ac:spMkLst>
        </pc:spChg>
        <pc:spChg chg="add del mod">
          <ac:chgData name="Martin, Ian (DLSLtd,RAL,TEC)" userId="115fc887-d2f4-40cb-b8cf-b841e9c05e83" providerId="ADAL" clId="{232593B8-AAF6-4807-A0C2-A4D219E6A393}" dt="2020-07-30T12:48:32.747" v="20994" actId="478"/>
          <ac:spMkLst>
            <pc:docMk/>
            <pc:sldMk cId="2544249774" sldId="295"/>
            <ac:spMk id="10" creationId="{3D98B416-3E42-4E3D-8AF6-547174DC8BD0}"/>
          </ac:spMkLst>
        </pc:spChg>
      </pc:sldChg>
      <pc:sldChg chg="addSp delSp modSp delAnim modAnim">
        <pc:chgData name="Martin, Ian (DLSLtd,RAL,TEC)" userId="115fc887-d2f4-40cb-b8cf-b841e9c05e83" providerId="ADAL" clId="{232593B8-AAF6-4807-A0C2-A4D219E6A393}" dt="2020-07-30T12:49:22.842" v="20999" actId="20577"/>
        <pc:sldMkLst>
          <pc:docMk/>
          <pc:sldMk cId="4012389566" sldId="296"/>
        </pc:sldMkLst>
        <pc:spChg chg="mod">
          <ac:chgData name="Martin, Ian (DLSLtd,RAL,TEC)" userId="115fc887-d2f4-40cb-b8cf-b841e9c05e83" providerId="ADAL" clId="{232593B8-AAF6-4807-A0C2-A4D219E6A393}" dt="2020-07-30T12:49:22.842" v="20999" actId="20577"/>
          <ac:spMkLst>
            <pc:docMk/>
            <pc:sldMk cId="4012389566" sldId="296"/>
            <ac:spMk id="2" creationId="{00000000-0000-0000-0000-000000000000}"/>
          </ac:spMkLst>
        </pc:spChg>
        <pc:spChg chg="del">
          <ac:chgData name="Martin, Ian (DLSLtd,RAL,TEC)" userId="115fc887-d2f4-40cb-b8cf-b841e9c05e83" providerId="ADAL" clId="{232593B8-AAF6-4807-A0C2-A4D219E6A393}" dt="2020-07-16T08:35:46.772" v="4265" actId="478"/>
          <ac:spMkLst>
            <pc:docMk/>
            <pc:sldMk cId="4012389566" sldId="296"/>
            <ac:spMk id="8" creationId="{264473B7-FE33-4C10-BFAF-B5C03E2ADAF6}"/>
          </ac:spMkLst>
        </pc:spChg>
        <pc:picChg chg="add del">
          <ac:chgData name="Martin, Ian (DLSLtd,RAL,TEC)" userId="115fc887-d2f4-40cb-b8cf-b841e9c05e83" providerId="ADAL" clId="{232593B8-AAF6-4807-A0C2-A4D219E6A393}" dt="2020-07-16T08:35:42.028" v="4264" actId="478"/>
          <ac:picMkLst>
            <pc:docMk/>
            <pc:sldMk cId="4012389566" sldId="296"/>
            <ac:picMk id="3" creationId="{F402E367-0CBF-4064-B04F-26A83B5BBF36}"/>
          </ac:picMkLst>
        </pc:picChg>
        <pc:picChg chg="add del mod">
          <ac:chgData name="Martin, Ian (DLSLtd,RAL,TEC)" userId="115fc887-d2f4-40cb-b8cf-b841e9c05e83" providerId="ADAL" clId="{232593B8-AAF6-4807-A0C2-A4D219E6A393}" dt="2020-07-16T08:39:51.297" v="4269" actId="478"/>
          <ac:picMkLst>
            <pc:docMk/>
            <pc:sldMk cId="4012389566" sldId="296"/>
            <ac:picMk id="6" creationId="{CFE923AE-65A7-449E-B012-BDE227C2A079}"/>
          </ac:picMkLst>
        </pc:picChg>
        <pc:picChg chg="add del mod">
          <ac:chgData name="Martin, Ian (DLSLtd,RAL,TEC)" userId="115fc887-d2f4-40cb-b8cf-b841e9c05e83" providerId="ADAL" clId="{232593B8-AAF6-4807-A0C2-A4D219E6A393}" dt="2020-07-16T08:55:19.526" v="4290" actId="478"/>
          <ac:picMkLst>
            <pc:docMk/>
            <pc:sldMk cId="4012389566" sldId="296"/>
            <ac:picMk id="10" creationId="{3005AD23-53DA-48A3-8901-CA6291748B98}"/>
          </ac:picMkLst>
        </pc:picChg>
        <pc:picChg chg="add del mod">
          <ac:chgData name="Martin, Ian (DLSLtd,RAL,TEC)" userId="115fc887-d2f4-40cb-b8cf-b841e9c05e83" providerId="ADAL" clId="{232593B8-AAF6-4807-A0C2-A4D219E6A393}" dt="2020-07-16T08:43:03.872" v="4274" actId="478"/>
          <ac:picMkLst>
            <pc:docMk/>
            <pc:sldMk cId="4012389566" sldId="296"/>
            <ac:picMk id="12" creationId="{56236496-B712-4B83-8B4B-0C751DB72FEB}"/>
          </ac:picMkLst>
        </pc:picChg>
        <pc:picChg chg="add del mod">
          <ac:chgData name="Martin, Ian (DLSLtd,RAL,TEC)" userId="115fc887-d2f4-40cb-b8cf-b841e9c05e83" providerId="ADAL" clId="{232593B8-AAF6-4807-A0C2-A4D219E6A393}" dt="2020-07-16T08:55:18.909" v="4289" actId="478"/>
          <ac:picMkLst>
            <pc:docMk/>
            <pc:sldMk cId="4012389566" sldId="296"/>
            <ac:picMk id="14" creationId="{4F333453-92D2-4D38-95EF-7CC5F3FECE3F}"/>
          </ac:picMkLst>
        </pc:picChg>
        <pc:picChg chg="add del mod">
          <ac:chgData name="Martin, Ian (DLSLtd,RAL,TEC)" userId="115fc887-d2f4-40cb-b8cf-b841e9c05e83" providerId="ADAL" clId="{232593B8-AAF6-4807-A0C2-A4D219E6A393}" dt="2020-07-16T08:55:18.345" v="4288" actId="478"/>
          <ac:picMkLst>
            <pc:docMk/>
            <pc:sldMk cId="4012389566" sldId="296"/>
            <ac:picMk id="16" creationId="{FCC91C39-86ED-4F05-AB28-DB187BC8322A}"/>
          </ac:picMkLst>
        </pc:picChg>
        <pc:picChg chg="add del mod">
          <ac:chgData name="Martin, Ian (DLSLtd,RAL,TEC)" userId="115fc887-d2f4-40cb-b8cf-b841e9c05e83" providerId="ADAL" clId="{232593B8-AAF6-4807-A0C2-A4D219E6A393}" dt="2020-07-16T08:55:17.706" v="4287" actId="478"/>
          <ac:picMkLst>
            <pc:docMk/>
            <pc:sldMk cId="4012389566" sldId="296"/>
            <ac:picMk id="18" creationId="{711BC944-E548-4875-868E-067B86C67A6E}"/>
          </ac:picMkLst>
        </pc:picChg>
        <pc:picChg chg="add mod">
          <ac:chgData name="Martin, Ian (DLSLtd,RAL,TEC)" userId="115fc887-d2f4-40cb-b8cf-b841e9c05e83" providerId="ADAL" clId="{232593B8-AAF6-4807-A0C2-A4D219E6A393}" dt="2020-07-16T08:55:31.436" v="4293" actId="962"/>
          <ac:picMkLst>
            <pc:docMk/>
            <pc:sldMk cId="4012389566" sldId="296"/>
            <ac:picMk id="20" creationId="{F44541A2-E882-494C-A7A5-863712E5BD0D}"/>
          </ac:picMkLst>
        </pc:picChg>
        <pc:picChg chg="add mod">
          <ac:chgData name="Martin, Ian (DLSLtd,RAL,TEC)" userId="115fc887-d2f4-40cb-b8cf-b841e9c05e83" providerId="ADAL" clId="{232593B8-AAF6-4807-A0C2-A4D219E6A393}" dt="2020-07-16T08:55:44.741" v="4296" actId="962"/>
          <ac:picMkLst>
            <pc:docMk/>
            <pc:sldMk cId="4012389566" sldId="296"/>
            <ac:picMk id="22" creationId="{4FF44376-0EFE-4ADB-96E4-EFBE023D7022}"/>
          </ac:picMkLst>
        </pc:picChg>
        <pc:picChg chg="add mod">
          <ac:chgData name="Martin, Ian (DLSLtd,RAL,TEC)" userId="115fc887-d2f4-40cb-b8cf-b841e9c05e83" providerId="ADAL" clId="{232593B8-AAF6-4807-A0C2-A4D219E6A393}" dt="2020-07-16T08:55:56.524" v="4300" actId="962"/>
          <ac:picMkLst>
            <pc:docMk/>
            <pc:sldMk cId="4012389566" sldId="296"/>
            <ac:picMk id="24" creationId="{A7EA26B1-34A2-496B-A64A-3EF6BC598F0D}"/>
          </ac:picMkLst>
        </pc:picChg>
        <pc:picChg chg="add mod">
          <ac:chgData name="Martin, Ian (DLSLtd,RAL,TEC)" userId="115fc887-d2f4-40cb-b8cf-b841e9c05e83" providerId="ADAL" clId="{232593B8-AAF6-4807-A0C2-A4D219E6A393}" dt="2020-07-16T08:56:10.129" v="4304" actId="962"/>
          <ac:picMkLst>
            <pc:docMk/>
            <pc:sldMk cId="4012389566" sldId="296"/>
            <ac:picMk id="26" creationId="{B8366045-E30C-4710-9728-759467481FD3}"/>
          </ac:picMkLst>
        </pc:picChg>
      </pc:sldChg>
      <pc:sldChg chg="addSp delSp modSp delAnim modAnim">
        <pc:chgData name="Martin, Ian (DLSLtd,RAL,TEC)" userId="115fc887-d2f4-40cb-b8cf-b841e9c05e83" providerId="ADAL" clId="{232593B8-AAF6-4807-A0C2-A4D219E6A393}" dt="2020-07-30T12:50:37.658" v="21008"/>
        <pc:sldMkLst>
          <pc:docMk/>
          <pc:sldMk cId="1804322556" sldId="297"/>
        </pc:sldMkLst>
        <pc:spChg chg="del mod">
          <ac:chgData name="Martin, Ian (DLSLtd,RAL,TEC)" userId="115fc887-d2f4-40cb-b8cf-b841e9c05e83" providerId="ADAL" clId="{232593B8-AAF6-4807-A0C2-A4D219E6A393}" dt="2020-07-30T12:50:10.124" v="21006" actId="478"/>
          <ac:spMkLst>
            <pc:docMk/>
            <pc:sldMk cId="1804322556" sldId="297"/>
            <ac:spMk id="2" creationId="{00000000-0000-0000-0000-000000000000}"/>
          </ac:spMkLst>
        </pc:spChg>
        <pc:spChg chg="add mod">
          <ac:chgData name="Martin, Ian (DLSLtd,RAL,TEC)" userId="115fc887-d2f4-40cb-b8cf-b841e9c05e83" providerId="ADAL" clId="{232593B8-AAF6-4807-A0C2-A4D219E6A393}" dt="2020-07-21T10:53:56.937" v="17842" actId="113"/>
          <ac:spMkLst>
            <pc:docMk/>
            <pc:sldMk cId="1804322556" sldId="297"/>
            <ac:spMk id="6" creationId="{7BF63FB1-1E88-4609-89F1-DDED37F0E04C}"/>
          </ac:spMkLst>
        </pc:spChg>
        <pc:spChg chg="add mod">
          <ac:chgData name="Martin, Ian (DLSLtd,RAL,TEC)" userId="115fc887-d2f4-40cb-b8cf-b841e9c05e83" providerId="ADAL" clId="{232593B8-AAF6-4807-A0C2-A4D219E6A393}" dt="2020-07-21T10:53:37.066" v="17838" actId="113"/>
          <ac:spMkLst>
            <pc:docMk/>
            <pc:sldMk cId="1804322556" sldId="297"/>
            <ac:spMk id="7" creationId="{D536A0EA-A3F2-4981-9A37-AAFBB436DFD9}"/>
          </ac:spMkLst>
        </pc:spChg>
        <pc:spChg chg="mod">
          <ac:chgData name="Martin, Ian (DLSLtd,RAL,TEC)" userId="115fc887-d2f4-40cb-b8cf-b841e9c05e83" providerId="ADAL" clId="{232593B8-AAF6-4807-A0C2-A4D219E6A393}" dt="2020-07-21T10:53:16.571" v="17836" actId="113"/>
          <ac:spMkLst>
            <pc:docMk/>
            <pc:sldMk cId="1804322556" sldId="297"/>
            <ac:spMk id="8" creationId="{264473B7-FE33-4C10-BFAF-B5C03E2ADAF6}"/>
          </ac:spMkLst>
        </pc:spChg>
        <pc:spChg chg="add">
          <ac:chgData name="Martin, Ian (DLSLtd,RAL,TEC)" userId="115fc887-d2f4-40cb-b8cf-b841e9c05e83" providerId="ADAL" clId="{232593B8-AAF6-4807-A0C2-A4D219E6A393}" dt="2020-07-30T12:50:37.658" v="21008"/>
          <ac:spMkLst>
            <pc:docMk/>
            <pc:sldMk cId="1804322556" sldId="297"/>
            <ac:spMk id="10" creationId="{9FB21A09-AB77-4DCE-9C39-3CE72B13BF4A}"/>
          </ac:spMkLst>
        </pc:spChg>
        <pc:picChg chg="add del mod">
          <ac:chgData name="Martin, Ian (DLSLtd,RAL,TEC)" userId="115fc887-d2f4-40cb-b8cf-b841e9c05e83" providerId="ADAL" clId="{232593B8-AAF6-4807-A0C2-A4D219E6A393}" dt="2020-07-20T09:20:39.751" v="8485" actId="478"/>
          <ac:picMkLst>
            <pc:docMk/>
            <pc:sldMk cId="1804322556" sldId="297"/>
            <ac:picMk id="4" creationId="{1FDA74D9-66C8-4BFD-B4DA-F29D623AE797}"/>
          </ac:picMkLst>
        </pc:picChg>
        <pc:picChg chg="add mod">
          <ac:chgData name="Martin, Ian (DLSLtd,RAL,TEC)" userId="115fc887-d2f4-40cb-b8cf-b841e9c05e83" providerId="ADAL" clId="{232593B8-AAF6-4807-A0C2-A4D219E6A393}" dt="2020-07-28T16:17:27.467" v="19761" actId="1076"/>
          <ac:picMkLst>
            <pc:docMk/>
            <pc:sldMk cId="1804322556" sldId="297"/>
            <ac:picMk id="4" creationId="{F0A311D9-2FD9-4D43-A05B-1EA74DC721AE}"/>
          </ac:picMkLst>
        </pc:picChg>
        <pc:picChg chg="add del mod">
          <ac:chgData name="Martin, Ian (DLSLtd,RAL,TEC)" userId="115fc887-d2f4-40cb-b8cf-b841e9c05e83" providerId="ADAL" clId="{232593B8-AAF6-4807-A0C2-A4D219E6A393}" dt="2020-07-28T16:14:56.947" v="19708" actId="478"/>
          <ac:picMkLst>
            <pc:docMk/>
            <pc:sldMk cId="1804322556" sldId="297"/>
            <ac:picMk id="10" creationId="{74CEEB89-5BAA-4762-A1E3-4FFA3EBE8D10}"/>
          </ac:picMkLst>
        </pc:picChg>
      </pc:sldChg>
      <pc:sldChg chg="addSp delSp modSp delAnim modAnim">
        <pc:chgData name="Martin, Ian (DLSLtd,RAL,TEC)" userId="115fc887-d2f4-40cb-b8cf-b841e9c05e83" providerId="ADAL" clId="{232593B8-AAF6-4807-A0C2-A4D219E6A393}" dt="2020-07-30T12:48:01.998" v="20991" actId="948"/>
        <pc:sldMkLst>
          <pc:docMk/>
          <pc:sldMk cId="1490528045" sldId="298"/>
        </pc:sldMkLst>
        <pc:spChg chg="add mod">
          <ac:chgData name="Martin, Ian (DLSLtd,RAL,TEC)" userId="115fc887-d2f4-40cb-b8cf-b841e9c05e83" providerId="ADAL" clId="{232593B8-AAF6-4807-A0C2-A4D219E6A393}" dt="2020-07-30T12:48:01.998" v="20991" actId="948"/>
          <ac:spMkLst>
            <pc:docMk/>
            <pc:sldMk cId="1490528045" sldId="298"/>
            <ac:spMk id="6" creationId="{1FC728F9-6B09-4752-A4DF-A5657179AA49}"/>
          </ac:spMkLst>
        </pc:spChg>
        <pc:spChg chg="add del mod">
          <ac:chgData name="Martin, Ian (DLSLtd,RAL,TEC)" userId="115fc887-d2f4-40cb-b8cf-b841e9c05e83" providerId="ADAL" clId="{232593B8-AAF6-4807-A0C2-A4D219E6A393}" dt="2020-07-30T12:43:41.988" v="20918" actId="478"/>
          <ac:spMkLst>
            <pc:docMk/>
            <pc:sldMk cId="1490528045" sldId="298"/>
            <ac:spMk id="7" creationId="{2DA42894-8BA2-4412-AFED-47D2B8D947E4}"/>
          </ac:spMkLst>
        </pc:spChg>
        <pc:spChg chg="del mod">
          <ac:chgData name="Martin, Ian (DLSLtd,RAL,TEC)" userId="115fc887-d2f4-40cb-b8cf-b841e9c05e83" providerId="ADAL" clId="{232593B8-AAF6-4807-A0C2-A4D219E6A393}" dt="2020-07-20T08:18:11.539" v="6394" actId="478"/>
          <ac:spMkLst>
            <pc:docMk/>
            <pc:sldMk cId="1490528045" sldId="298"/>
            <ac:spMk id="8" creationId="{264473B7-FE33-4C10-BFAF-B5C03E2ADAF6}"/>
          </ac:spMkLst>
        </pc:spChg>
        <pc:spChg chg="add del mod">
          <ac:chgData name="Martin, Ian (DLSLtd,RAL,TEC)" userId="115fc887-d2f4-40cb-b8cf-b841e9c05e83" providerId="ADAL" clId="{232593B8-AAF6-4807-A0C2-A4D219E6A393}" dt="2020-07-30T12:43:18.744" v="20894" actId="478"/>
          <ac:spMkLst>
            <pc:docMk/>
            <pc:sldMk cId="1490528045" sldId="298"/>
            <ac:spMk id="10" creationId="{E5704EF5-A4DB-425D-A93D-B834FC37B3E3}"/>
          </ac:spMkLst>
        </pc:spChg>
        <pc:spChg chg="add mod">
          <ac:chgData name="Martin, Ian (DLSLtd,RAL,TEC)" userId="115fc887-d2f4-40cb-b8cf-b841e9c05e83" providerId="ADAL" clId="{232593B8-AAF6-4807-A0C2-A4D219E6A393}" dt="2020-07-30T12:44:15.467" v="20929" actId="1035"/>
          <ac:spMkLst>
            <pc:docMk/>
            <pc:sldMk cId="1490528045" sldId="298"/>
            <ac:spMk id="11" creationId="{E85ACBDB-6E26-488A-8CDB-E7C5A9D9E441}"/>
          </ac:spMkLst>
        </pc:spChg>
      </pc:sldChg>
      <pc:sldChg chg="addSp delSp modSp">
        <pc:chgData name="Martin, Ian (DLSLtd,RAL,TEC)" userId="115fc887-d2f4-40cb-b8cf-b841e9c05e83" providerId="ADAL" clId="{232593B8-AAF6-4807-A0C2-A4D219E6A393}" dt="2020-07-30T12:55:10.243" v="21018" actId="122"/>
        <pc:sldMkLst>
          <pc:docMk/>
          <pc:sldMk cId="2487943726" sldId="299"/>
        </pc:sldMkLst>
        <pc:spChg chg="del">
          <ac:chgData name="Martin, Ian (DLSLtd,RAL,TEC)" userId="115fc887-d2f4-40cb-b8cf-b841e9c05e83" providerId="ADAL" clId="{232593B8-AAF6-4807-A0C2-A4D219E6A393}" dt="2020-07-20T09:35:11.328" v="8583" actId="478"/>
          <ac:spMkLst>
            <pc:docMk/>
            <pc:sldMk cId="2487943726" sldId="299"/>
            <ac:spMk id="8" creationId="{264473B7-FE33-4C10-BFAF-B5C03E2ADAF6}"/>
          </ac:spMkLst>
        </pc:spChg>
        <pc:graphicFrameChg chg="add mod modGraphic">
          <ac:chgData name="Martin, Ian (DLSLtd,RAL,TEC)" userId="115fc887-d2f4-40cb-b8cf-b841e9c05e83" providerId="ADAL" clId="{232593B8-AAF6-4807-A0C2-A4D219E6A393}" dt="2020-07-30T12:55:10.243" v="21018" actId="122"/>
          <ac:graphicFrameMkLst>
            <pc:docMk/>
            <pc:sldMk cId="2487943726" sldId="299"/>
            <ac:graphicFrameMk id="3" creationId="{F23B6DEE-1E80-4A10-B2B4-B6ED0828345F}"/>
          </ac:graphicFrameMkLst>
        </pc:graphicFrameChg>
      </pc:sldChg>
      <pc:sldChg chg="addSp delSp modSp">
        <pc:chgData name="Martin, Ian (DLSLtd,RAL,TEC)" userId="115fc887-d2f4-40cb-b8cf-b841e9c05e83" providerId="ADAL" clId="{232593B8-AAF6-4807-A0C2-A4D219E6A393}" dt="2020-07-28T09:09:09.326" v="19079" actId="14100"/>
        <pc:sldMkLst>
          <pc:docMk/>
          <pc:sldMk cId="2326606150" sldId="300"/>
        </pc:sldMkLst>
        <pc:spChg chg="add del mod">
          <ac:chgData name="Martin, Ian (DLSLtd,RAL,TEC)" userId="115fc887-d2f4-40cb-b8cf-b841e9c05e83" providerId="ADAL" clId="{232593B8-AAF6-4807-A0C2-A4D219E6A393}" dt="2020-07-21T09:28:06.238" v="16400" actId="478"/>
          <ac:spMkLst>
            <pc:docMk/>
            <pc:sldMk cId="2326606150" sldId="300"/>
            <ac:spMk id="4" creationId="{5E645EFC-2B6A-47B9-B9D4-B7B90CF075E8}"/>
          </ac:spMkLst>
        </pc:spChg>
        <pc:spChg chg="mod">
          <ac:chgData name="Martin, Ian (DLSLtd,RAL,TEC)" userId="115fc887-d2f4-40cb-b8cf-b841e9c05e83" providerId="ADAL" clId="{232593B8-AAF6-4807-A0C2-A4D219E6A393}" dt="2020-07-28T09:09:09.326" v="19079" actId="14100"/>
          <ac:spMkLst>
            <pc:docMk/>
            <pc:sldMk cId="2326606150" sldId="300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232593B8-AAF6-4807-A0C2-A4D219E6A393}" dt="2020-07-20T11:16:51.022" v="11544" actId="20577"/>
          <ac:spMkLst>
            <pc:docMk/>
            <pc:sldMk cId="2326606150" sldId="300"/>
            <ac:spMk id="9" creationId="{C0DC771F-4A99-4ED4-9128-DECBF34B48AD}"/>
          </ac:spMkLst>
        </pc:spChg>
        <pc:spChg chg="add del mod">
          <ac:chgData name="Martin, Ian (DLSLtd,RAL,TEC)" userId="115fc887-d2f4-40cb-b8cf-b841e9c05e83" providerId="ADAL" clId="{232593B8-AAF6-4807-A0C2-A4D219E6A393}" dt="2020-07-21T09:28:08.223" v="16401" actId="478"/>
          <ac:spMkLst>
            <pc:docMk/>
            <pc:sldMk cId="2326606150" sldId="300"/>
            <ac:spMk id="10" creationId="{65CB9ABF-7E14-4538-9026-F9E84683C653}"/>
          </ac:spMkLst>
        </pc:spChg>
        <pc:picChg chg="add del mod">
          <ac:chgData name="Martin, Ian (DLSLtd,RAL,TEC)" userId="115fc887-d2f4-40cb-b8cf-b841e9c05e83" providerId="ADAL" clId="{232593B8-AAF6-4807-A0C2-A4D219E6A393}" dt="2020-07-20T16:10:55.360" v="14248" actId="478"/>
          <ac:picMkLst>
            <pc:docMk/>
            <pc:sldMk cId="2326606150" sldId="300"/>
            <ac:picMk id="3" creationId="{0B996D43-D2D7-4F31-83CD-99F7F4A270F4}"/>
          </ac:picMkLst>
        </pc:picChg>
        <pc:picChg chg="add del mod">
          <ac:chgData name="Martin, Ian (DLSLtd,RAL,TEC)" userId="115fc887-d2f4-40cb-b8cf-b841e9c05e83" providerId="ADAL" clId="{232593B8-AAF6-4807-A0C2-A4D219E6A393}" dt="2020-07-21T09:28:25.835" v="16406" actId="478"/>
          <ac:picMkLst>
            <pc:docMk/>
            <pc:sldMk cId="2326606150" sldId="300"/>
            <ac:picMk id="6" creationId="{EF0C6676-B280-496F-895E-9010C2964702}"/>
          </ac:picMkLst>
        </pc:picChg>
        <pc:picChg chg="add del mod">
          <ac:chgData name="Martin, Ian (DLSLtd,RAL,TEC)" userId="115fc887-d2f4-40cb-b8cf-b841e9c05e83" providerId="ADAL" clId="{232593B8-AAF6-4807-A0C2-A4D219E6A393}" dt="2020-07-20T16:10:56.207" v="14249" actId="478"/>
          <ac:picMkLst>
            <pc:docMk/>
            <pc:sldMk cId="2326606150" sldId="300"/>
            <ac:picMk id="7" creationId="{C1009FCF-37FA-4073-B116-6C9B4EACA456}"/>
          </ac:picMkLst>
        </pc:picChg>
        <pc:picChg chg="add mod">
          <ac:chgData name="Martin, Ian (DLSLtd,RAL,TEC)" userId="115fc887-d2f4-40cb-b8cf-b841e9c05e83" providerId="ADAL" clId="{232593B8-AAF6-4807-A0C2-A4D219E6A393}" dt="2020-07-21T09:29:23.470" v="16431" actId="1036"/>
          <ac:picMkLst>
            <pc:docMk/>
            <pc:sldMk cId="2326606150" sldId="300"/>
            <ac:picMk id="11" creationId="{2A7F0A1D-BC7B-4589-9109-24FC9B01CD21}"/>
          </ac:picMkLst>
        </pc:picChg>
        <pc:picChg chg="add mod">
          <ac:chgData name="Martin, Ian (DLSLtd,RAL,TEC)" userId="115fc887-d2f4-40cb-b8cf-b841e9c05e83" providerId="ADAL" clId="{232593B8-AAF6-4807-A0C2-A4D219E6A393}" dt="2020-07-21T09:29:31.507" v="16434" actId="1076"/>
          <ac:picMkLst>
            <pc:docMk/>
            <pc:sldMk cId="2326606150" sldId="300"/>
            <ac:picMk id="13" creationId="{CAC6DBD7-CED5-4928-ABB2-3E3FD1F95C64}"/>
          </ac:picMkLst>
        </pc:picChg>
      </pc:sldChg>
      <pc:sldChg chg="addSp delSp modSp add del delAnim modAnim">
        <pc:chgData name="Martin, Ian (DLSLtd,RAL,TEC)" userId="115fc887-d2f4-40cb-b8cf-b841e9c05e83" providerId="ADAL" clId="{232593B8-AAF6-4807-A0C2-A4D219E6A393}" dt="2020-07-28T16:39:00.025" v="19915" actId="2696"/>
        <pc:sldMkLst>
          <pc:docMk/>
          <pc:sldMk cId="762953965" sldId="301"/>
        </pc:sldMkLst>
        <pc:spChg chg="mod">
          <ac:chgData name="Martin, Ian (DLSLtd,RAL,TEC)" userId="115fc887-d2f4-40cb-b8cf-b841e9c05e83" providerId="ADAL" clId="{232593B8-AAF6-4807-A0C2-A4D219E6A393}" dt="2020-07-16T09:27:39.469" v="4639" actId="1076"/>
          <ac:spMkLst>
            <pc:docMk/>
            <pc:sldMk cId="762953965" sldId="301"/>
            <ac:spMk id="2" creationId="{00000000-0000-0000-0000-000000000000}"/>
          </ac:spMkLst>
        </pc:spChg>
        <pc:spChg chg="add mod">
          <ac:chgData name="Martin, Ian (DLSLtd,RAL,TEC)" userId="115fc887-d2f4-40cb-b8cf-b841e9c05e83" providerId="ADAL" clId="{232593B8-AAF6-4807-A0C2-A4D219E6A393}" dt="2020-07-16T09:28:16.707" v="4642" actId="164"/>
          <ac:spMkLst>
            <pc:docMk/>
            <pc:sldMk cId="762953965" sldId="301"/>
            <ac:spMk id="8" creationId="{D49196AF-C9B8-4DE3-B206-E93285ADD8E2}"/>
          </ac:spMkLst>
        </pc:spChg>
        <pc:spChg chg="mod">
          <ac:chgData name="Martin, Ian (DLSLtd,RAL,TEC)" userId="115fc887-d2f4-40cb-b8cf-b841e9c05e83" providerId="ADAL" clId="{232593B8-AAF6-4807-A0C2-A4D219E6A393}" dt="2020-07-16T08:57:40.916" v="4333" actId="20577"/>
          <ac:spMkLst>
            <pc:docMk/>
            <pc:sldMk cId="762953965" sldId="301"/>
            <ac:spMk id="9" creationId="{C0DC771F-4A99-4ED4-9128-DECBF34B48AD}"/>
          </ac:spMkLst>
        </pc:spChg>
        <pc:spChg chg="add mod">
          <ac:chgData name="Martin, Ian (DLSLtd,RAL,TEC)" userId="115fc887-d2f4-40cb-b8cf-b841e9c05e83" providerId="ADAL" clId="{232593B8-AAF6-4807-A0C2-A4D219E6A393}" dt="2020-07-16T09:28:16.707" v="4642" actId="164"/>
          <ac:spMkLst>
            <pc:docMk/>
            <pc:sldMk cId="762953965" sldId="301"/>
            <ac:spMk id="10" creationId="{89F6F737-2087-41E8-B5DC-2E0F07057686}"/>
          </ac:spMkLst>
        </pc:spChg>
        <pc:spChg chg="add mod">
          <ac:chgData name="Martin, Ian (DLSLtd,RAL,TEC)" userId="115fc887-d2f4-40cb-b8cf-b841e9c05e83" providerId="ADAL" clId="{232593B8-AAF6-4807-A0C2-A4D219E6A393}" dt="2020-07-16T09:28:30.864" v="4643" actId="164"/>
          <ac:spMkLst>
            <pc:docMk/>
            <pc:sldMk cId="762953965" sldId="301"/>
            <ac:spMk id="14" creationId="{131C6392-9054-4A50-BFA9-C05A72803ED0}"/>
          </ac:spMkLst>
        </pc:spChg>
        <pc:spChg chg="add mod">
          <ac:chgData name="Martin, Ian (DLSLtd,RAL,TEC)" userId="115fc887-d2f4-40cb-b8cf-b841e9c05e83" providerId="ADAL" clId="{232593B8-AAF6-4807-A0C2-A4D219E6A393}" dt="2020-07-16T09:28:30.864" v="4643" actId="164"/>
          <ac:spMkLst>
            <pc:docMk/>
            <pc:sldMk cId="762953965" sldId="301"/>
            <ac:spMk id="16" creationId="{9180DD59-D0BC-46D9-B61D-439F8D8E5B4F}"/>
          </ac:spMkLst>
        </pc:spChg>
        <pc:spChg chg="add mod">
          <ac:chgData name="Martin, Ian (DLSLtd,RAL,TEC)" userId="115fc887-d2f4-40cb-b8cf-b841e9c05e83" providerId="ADAL" clId="{232593B8-AAF6-4807-A0C2-A4D219E6A393}" dt="2020-07-16T09:28:16.707" v="4642" actId="164"/>
          <ac:spMkLst>
            <pc:docMk/>
            <pc:sldMk cId="762953965" sldId="301"/>
            <ac:spMk id="21" creationId="{E2A5FAD0-4D2A-40B0-BA9A-8A220D633D5A}"/>
          </ac:spMkLst>
        </pc:spChg>
        <pc:spChg chg="add mod">
          <ac:chgData name="Martin, Ian (DLSLtd,RAL,TEC)" userId="115fc887-d2f4-40cb-b8cf-b841e9c05e83" providerId="ADAL" clId="{232593B8-AAF6-4807-A0C2-A4D219E6A393}" dt="2020-07-16T09:28:30.864" v="4643" actId="164"/>
          <ac:spMkLst>
            <pc:docMk/>
            <pc:sldMk cId="762953965" sldId="301"/>
            <ac:spMk id="23" creationId="{45427347-F520-4ECC-BC78-FA490187A321}"/>
          </ac:spMkLst>
        </pc:spChg>
        <pc:spChg chg="add mod">
          <ac:chgData name="Martin, Ian (DLSLtd,RAL,TEC)" userId="115fc887-d2f4-40cb-b8cf-b841e9c05e83" providerId="ADAL" clId="{232593B8-AAF6-4807-A0C2-A4D219E6A393}" dt="2020-07-16T09:28:30.864" v="4643" actId="164"/>
          <ac:spMkLst>
            <pc:docMk/>
            <pc:sldMk cId="762953965" sldId="301"/>
            <ac:spMk id="25" creationId="{2B856866-B9A6-4137-ADA6-7E698C86FFF3}"/>
          </ac:spMkLst>
        </pc:spChg>
        <pc:spChg chg="add mod">
          <ac:chgData name="Martin, Ian (DLSLtd,RAL,TEC)" userId="115fc887-d2f4-40cb-b8cf-b841e9c05e83" providerId="ADAL" clId="{232593B8-AAF6-4807-A0C2-A4D219E6A393}" dt="2020-07-16T09:28:16.707" v="4642" actId="164"/>
          <ac:spMkLst>
            <pc:docMk/>
            <pc:sldMk cId="762953965" sldId="301"/>
            <ac:spMk id="27" creationId="{734AB4FC-95D4-4790-B907-C700D49B8BD0}"/>
          </ac:spMkLst>
        </pc:spChg>
        <pc:spChg chg="add mod">
          <ac:chgData name="Martin, Ian (DLSLtd,RAL,TEC)" userId="115fc887-d2f4-40cb-b8cf-b841e9c05e83" providerId="ADAL" clId="{232593B8-AAF6-4807-A0C2-A4D219E6A393}" dt="2020-07-16T11:32:10.091" v="5080" actId="1037"/>
          <ac:spMkLst>
            <pc:docMk/>
            <pc:sldMk cId="762953965" sldId="301"/>
            <ac:spMk id="33" creationId="{5CC2B83A-B35F-470E-B6C9-82E554772998}"/>
          </ac:spMkLst>
        </pc:spChg>
        <pc:spChg chg="add mod topLvl">
          <ac:chgData name="Martin, Ian (DLSLtd,RAL,TEC)" userId="115fc887-d2f4-40cb-b8cf-b841e9c05e83" providerId="ADAL" clId="{232593B8-AAF6-4807-A0C2-A4D219E6A393}" dt="2020-07-16T09:49:52.506" v="4750" actId="164"/>
          <ac:spMkLst>
            <pc:docMk/>
            <pc:sldMk cId="762953965" sldId="301"/>
            <ac:spMk id="48" creationId="{DA4A3395-EC16-4BD6-A9A8-E41E8FEC4DC3}"/>
          </ac:spMkLst>
        </pc:spChg>
        <pc:spChg chg="add mod topLvl">
          <ac:chgData name="Martin, Ian (DLSLtd,RAL,TEC)" userId="115fc887-d2f4-40cb-b8cf-b841e9c05e83" providerId="ADAL" clId="{232593B8-AAF6-4807-A0C2-A4D219E6A393}" dt="2020-07-16T09:49:52.506" v="4750" actId="164"/>
          <ac:spMkLst>
            <pc:docMk/>
            <pc:sldMk cId="762953965" sldId="301"/>
            <ac:spMk id="56" creationId="{DE2AD4C8-CE11-4763-A035-DE1C7B47816E}"/>
          </ac:spMkLst>
        </pc:spChg>
        <pc:spChg chg="add mod topLvl">
          <ac:chgData name="Martin, Ian (DLSLtd,RAL,TEC)" userId="115fc887-d2f4-40cb-b8cf-b841e9c05e83" providerId="ADAL" clId="{232593B8-AAF6-4807-A0C2-A4D219E6A393}" dt="2020-07-16T10:35:20.551" v="4848" actId="164"/>
          <ac:spMkLst>
            <pc:docMk/>
            <pc:sldMk cId="762953965" sldId="301"/>
            <ac:spMk id="65" creationId="{87F44720-309A-46AE-9423-C3B98DB70C3F}"/>
          </ac:spMkLst>
        </pc:spChg>
        <pc:spChg chg="add mod topLvl">
          <ac:chgData name="Martin, Ian (DLSLtd,RAL,TEC)" userId="115fc887-d2f4-40cb-b8cf-b841e9c05e83" providerId="ADAL" clId="{232593B8-AAF6-4807-A0C2-A4D219E6A393}" dt="2020-07-16T10:35:20.551" v="4848" actId="164"/>
          <ac:spMkLst>
            <pc:docMk/>
            <pc:sldMk cId="762953965" sldId="301"/>
            <ac:spMk id="66" creationId="{BBCFB896-B791-42CF-A286-8722AFA18194}"/>
          </ac:spMkLst>
        </pc:spChg>
        <pc:spChg chg="add mod">
          <ac:chgData name="Martin, Ian (DLSLtd,RAL,TEC)" userId="115fc887-d2f4-40cb-b8cf-b841e9c05e83" providerId="ADAL" clId="{232593B8-AAF6-4807-A0C2-A4D219E6A393}" dt="2020-07-16T10:39:46.168" v="4873" actId="164"/>
          <ac:spMkLst>
            <pc:docMk/>
            <pc:sldMk cId="762953965" sldId="301"/>
            <ac:spMk id="83" creationId="{4AD9A914-48E7-4F51-BD3C-5F578093AB23}"/>
          </ac:spMkLst>
        </pc:spChg>
        <pc:spChg chg="add mod">
          <ac:chgData name="Martin, Ian (DLSLtd,RAL,TEC)" userId="115fc887-d2f4-40cb-b8cf-b841e9c05e83" providerId="ADAL" clId="{232593B8-AAF6-4807-A0C2-A4D219E6A393}" dt="2020-07-16T10:39:46.168" v="4873" actId="164"/>
          <ac:spMkLst>
            <pc:docMk/>
            <pc:sldMk cId="762953965" sldId="301"/>
            <ac:spMk id="84" creationId="{0006D689-5D20-4CA6-8D33-D12E3FE051DD}"/>
          </ac:spMkLst>
        </pc:spChg>
        <pc:spChg chg="add mod topLvl">
          <ac:chgData name="Martin, Ian (DLSLtd,RAL,TEC)" userId="115fc887-d2f4-40cb-b8cf-b841e9c05e83" providerId="ADAL" clId="{232593B8-AAF6-4807-A0C2-A4D219E6A393}" dt="2020-07-28T16:17:24.787" v="19758" actId="165"/>
          <ac:spMkLst>
            <pc:docMk/>
            <pc:sldMk cId="762953965" sldId="301"/>
            <ac:spMk id="94" creationId="{6CBD2F5F-8259-4392-9EA1-09CB0892685E}"/>
          </ac:spMkLst>
        </pc:spChg>
        <pc:spChg chg="add mod topLvl">
          <ac:chgData name="Martin, Ian (DLSLtd,RAL,TEC)" userId="115fc887-d2f4-40cb-b8cf-b841e9c05e83" providerId="ADAL" clId="{232593B8-AAF6-4807-A0C2-A4D219E6A393}" dt="2020-07-28T16:17:24.787" v="19758" actId="165"/>
          <ac:spMkLst>
            <pc:docMk/>
            <pc:sldMk cId="762953965" sldId="301"/>
            <ac:spMk id="95" creationId="{F2FD99C7-821D-4755-8914-F721D8591031}"/>
          </ac:spMkLst>
        </pc:spChg>
        <pc:spChg chg="add mod">
          <ac:chgData name="Martin, Ian (DLSLtd,RAL,TEC)" userId="115fc887-d2f4-40cb-b8cf-b841e9c05e83" providerId="ADAL" clId="{232593B8-AAF6-4807-A0C2-A4D219E6A393}" dt="2020-07-16T10:47:42.695" v="5010" actId="164"/>
          <ac:spMkLst>
            <pc:docMk/>
            <pc:sldMk cId="762953965" sldId="301"/>
            <ac:spMk id="101" creationId="{E6E1F4F8-7F7B-40BF-9347-BB0D352761B2}"/>
          </ac:spMkLst>
        </pc:spChg>
        <pc:spChg chg="add mod">
          <ac:chgData name="Martin, Ian (DLSLtd,RAL,TEC)" userId="115fc887-d2f4-40cb-b8cf-b841e9c05e83" providerId="ADAL" clId="{232593B8-AAF6-4807-A0C2-A4D219E6A393}" dt="2020-07-16T10:47:42.695" v="5010" actId="164"/>
          <ac:spMkLst>
            <pc:docMk/>
            <pc:sldMk cId="762953965" sldId="301"/>
            <ac:spMk id="106" creationId="{EB51E6A7-D790-4549-8406-84FEFD238094}"/>
          </ac:spMkLst>
        </pc:spChg>
        <pc:grpChg chg="add mod">
          <ac:chgData name="Martin, Ian (DLSLtd,RAL,TEC)" userId="115fc887-d2f4-40cb-b8cf-b841e9c05e83" providerId="ADAL" clId="{232593B8-AAF6-4807-A0C2-A4D219E6A393}" dt="2020-07-16T09:28:16.707" v="4642" actId="164"/>
          <ac:grpSpMkLst>
            <pc:docMk/>
            <pc:sldMk cId="762953965" sldId="301"/>
            <ac:grpSpMk id="39" creationId="{0D93A61F-403D-419F-A540-1841D60277FC}"/>
          </ac:grpSpMkLst>
        </pc:grpChg>
        <pc:grpChg chg="add mod">
          <ac:chgData name="Martin, Ian (DLSLtd,RAL,TEC)" userId="115fc887-d2f4-40cb-b8cf-b841e9c05e83" providerId="ADAL" clId="{232593B8-AAF6-4807-A0C2-A4D219E6A393}" dt="2020-07-16T09:28:30.864" v="4643" actId="164"/>
          <ac:grpSpMkLst>
            <pc:docMk/>
            <pc:sldMk cId="762953965" sldId="301"/>
            <ac:grpSpMk id="40" creationId="{7E49CA15-0E33-4A89-8F83-C1E20C964E81}"/>
          </ac:grpSpMkLst>
        </pc:grpChg>
        <pc:grpChg chg="add mod">
          <ac:chgData name="Martin, Ian (DLSLtd,RAL,TEC)" userId="115fc887-d2f4-40cb-b8cf-b841e9c05e83" providerId="ADAL" clId="{232593B8-AAF6-4807-A0C2-A4D219E6A393}" dt="2020-07-16T09:28:37.088" v="4644" actId="164"/>
          <ac:grpSpMkLst>
            <pc:docMk/>
            <pc:sldMk cId="762953965" sldId="301"/>
            <ac:grpSpMk id="41" creationId="{F2A95F31-EBEF-4D94-BAC4-31030D32311A}"/>
          </ac:grpSpMkLst>
        </pc:grpChg>
        <pc:grpChg chg="add del mod">
          <ac:chgData name="Martin, Ian (DLSLtd,RAL,TEC)" userId="115fc887-d2f4-40cb-b8cf-b841e9c05e83" providerId="ADAL" clId="{232593B8-AAF6-4807-A0C2-A4D219E6A393}" dt="2020-07-16T09:49:00.964" v="4741" actId="165"/>
          <ac:grpSpMkLst>
            <pc:docMk/>
            <pc:sldMk cId="762953965" sldId="301"/>
            <ac:grpSpMk id="57" creationId="{B7DDDA9A-8189-4D5A-A034-8D4AD3AB9162}"/>
          </ac:grpSpMkLst>
        </pc:grpChg>
        <pc:grpChg chg="add mod">
          <ac:chgData name="Martin, Ian (DLSLtd,RAL,TEC)" userId="115fc887-d2f4-40cb-b8cf-b841e9c05e83" providerId="ADAL" clId="{232593B8-AAF6-4807-A0C2-A4D219E6A393}" dt="2020-07-16T09:49:52.506" v="4750" actId="164"/>
          <ac:grpSpMkLst>
            <pc:docMk/>
            <pc:sldMk cId="762953965" sldId="301"/>
            <ac:grpSpMk id="60" creationId="{FE8895E6-7A46-4119-867C-83DC95B9FF62}"/>
          </ac:grpSpMkLst>
        </pc:grpChg>
        <pc:grpChg chg="add del mod">
          <ac:chgData name="Martin, Ian (DLSLtd,RAL,TEC)" userId="115fc887-d2f4-40cb-b8cf-b841e9c05e83" providerId="ADAL" clId="{232593B8-AAF6-4807-A0C2-A4D219E6A393}" dt="2020-07-16T10:33:51.405" v="4808" actId="165"/>
          <ac:grpSpMkLst>
            <pc:docMk/>
            <pc:sldMk cId="762953965" sldId="301"/>
            <ac:grpSpMk id="73" creationId="{B3E2A21E-507A-4DA5-9529-0DAF4C5576D5}"/>
          </ac:grpSpMkLst>
        </pc:grpChg>
        <pc:grpChg chg="add mod">
          <ac:chgData name="Martin, Ian (DLSLtd,RAL,TEC)" userId="115fc887-d2f4-40cb-b8cf-b841e9c05e83" providerId="ADAL" clId="{232593B8-AAF6-4807-A0C2-A4D219E6A393}" dt="2020-07-16T10:35:20.551" v="4848" actId="164"/>
          <ac:grpSpMkLst>
            <pc:docMk/>
            <pc:sldMk cId="762953965" sldId="301"/>
            <ac:grpSpMk id="80" creationId="{B68E68BC-58F6-4920-A4CA-081E431CB979}"/>
          </ac:grpSpMkLst>
        </pc:grpChg>
        <pc:grpChg chg="add mod">
          <ac:chgData name="Martin, Ian (DLSLtd,RAL,TEC)" userId="115fc887-d2f4-40cb-b8cf-b841e9c05e83" providerId="ADAL" clId="{232593B8-AAF6-4807-A0C2-A4D219E6A393}" dt="2020-07-16T10:43:43.886" v="4961" actId="1076"/>
          <ac:grpSpMkLst>
            <pc:docMk/>
            <pc:sldMk cId="762953965" sldId="301"/>
            <ac:grpSpMk id="89" creationId="{4D345C20-7421-4A46-A981-3D903F23F3CC}"/>
          </ac:grpSpMkLst>
        </pc:grpChg>
        <pc:grpChg chg="add del mod">
          <ac:chgData name="Martin, Ian (DLSLtd,RAL,TEC)" userId="115fc887-d2f4-40cb-b8cf-b841e9c05e83" providerId="ADAL" clId="{232593B8-AAF6-4807-A0C2-A4D219E6A393}" dt="2020-07-28T16:17:24.787" v="19758" actId="165"/>
          <ac:grpSpMkLst>
            <pc:docMk/>
            <pc:sldMk cId="762953965" sldId="301"/>
            <ac:grpSpMk id="98" creationId="{F4DA61AB-A6B7-4F13-8F44-967C59488E64}"/>
          </ac:grpSpMkLst>
        </pc:grpChg>
        <pc:grpChg chg="add mod">
          <ac:chgData name="Martin, Ian (DLSLtd,RAL,TEC)" userId="115fc887-d2f4-40cb-b8cf-b841e9c05e83" providerId="ADAL" clId="{232593B8-AAF6-4807-A0C2-A4D219E6A393}" dt="2020-07-16T10:47:42.695" v="5010" actId="164"/>
          <ac:grpSpMkLst>
            <pc:docMk/>
            <pc:sldMk cId="762953965" sldId="301"/>
            <ac:grpSpMk id="107" creationId="{11CA889B-1C0E-4B88-AD6A-7D5287D9E681}"/>
          </ac:grpSpMkLst>
        </pc:grpChg>
        <pc:picChg chg="add del mod ord">
          <ac:chgData name="Martin, Ian (DLSLtd,RAL,TEC)" userId="115fc887-d2f4-40cb-b8cf-b841e9c05e83" providerId="ADAL" clId="{232593B8-AAF6-4807-A0C2-A4D219E6A393}" dt="2020-07-28T16:17:24.281" v="19756" actId="931"/>
          <ac:picMkLst>
            <pc:docMk/>
            <pc:sldMk cId="762953965" sldId="301"/>
            <ac:picMk id="4" creationId="{923B62C6-99E0-433C-A305-A15A3D86FF24}"/>
          </ac:picMkLst>
        </pc:picChg>
        <pc:picChg chg="add del mod">
          <ac:chgData name="Martin, Ian (DLSLtd,RAL,TEC)" userId="115fc887-d2f4-40cb-b8cf-b841e9c05e83" providerId="ADAL" clId="{232593B8-AAF6-4807-A0C2-A4D219E6A393}" dt="2020-07-16T09:18:09.668" v="4338" actId="478"/>
          <ac:picMkLst>
            <pc:docMk/>
            <pc:sldMk cId="762953965" sldId="301"/>
            <ac:picMk id="4" creationId="{96326081-EB65-49B8-9554-61385C8BAEE1}"/>
          </ac:picMkLst>
        </pc:picChg>
        <pc:picChg chg="add mod">
          <ac:chgData name="Martin, Ian (DLSLtd,RAL,TEC)" userId="115fc887-d2f4-40cb-b8cf-b841e9c05e83" providerId="ADAL" clId="{232593B8-AAF6-4807-A0C2-A4D219E6A393}" dt="2020-07-16T09:20:48.840" v="4394" actId="1076"/>
          <ac:picMkLst>
            <pc:docMk/>
            <pc:sldMk cId="762953965" sldId="301"/>
            <ac:picMk id="7" creationId="{DECFBAB5-EA64-4954-B390-99AC56B78957}"/>
          </ac:picMkLst>
        </pc:picChg>
        <pc:picChg chg="del">
          <ac:chgData name="Martin, Ian (DLSLtd,RAL,TEC)" userId="115fc887-d2f4-40cb-b8cf-b841e9c05e83" providerId="ADAL" clId="{232593B8-AAF6-4807-A0C2-A4D219E6A393}" dt="2020-07-16T08:57:31.586" v="4310" actId="478"/>
          <ac:picMkLst>
            <pc:docMk/>
            <pc:sldMk cId="762953965" sldId="301"/>
            <ac:picMk id="20" creationId="{F44541A2-E882-494C-A7A5-863712E5BD0D}"/>
          </ac:picMkLst>
        </pc:picChg>
        <pc:picChg chg="del">
          <ac:chgData name="Martin, Ian (DLSLtd,RAL,TEC)" userId="115fc887-d2f4-40cb-b8cf-b841e9c05e83" providerId="ADAL" clId="{232593B8-AAF6-4807-A0C2-A4D219E6A393}" dt="2020-07-16T08:57:31.032" v="4309" actId="478"/>
          <ac:picMkLst>
            <pc:docMk/>
            <pc:sldMk cId="762953965" sldId="301"/>
            <ac:picMk id="22" creationId="{4FF44376-0EFE-4ADB-96E4-EFBE023D7022}"/>
          </ac:picMkLst>
        </pc:picChg>
        <pc:picChg chg="del">
          <ac:chgData name="Martin, Ian (DLSLtd,RAL,TEC)" userId="115fc887-d2f4-40cb-b8cf-b841e9c05e83" providerId="ADAL" clId="{232593B8-AAF6-4807-A0C2-A4D219E6A393}" dt="2020-07-16T08:57:30.368" v="4308" actId="478"/>
          <ac:picMkLst>
            <pc:docMk/>
            <pc:sldMk cId="762953965" sldId="301"/>
            <ac:picMk id="24" creationId="{A7EA26B1-34A2-496B-A64A-3EF6BC598F0D}"/>
          </ac:picMkLst>
        </pc:picChg>
        <pc:picChg chg="del">
          <ac:chgData name="Martin, Ian (DLSLtd,RAL,TEC)" userId="115fc887-d2f4-40cb-b8cf-b841e9c05e83" providerId="ADAL" clId="{232593B8-AAF6-4807-A0C2-A4D219E6A393}" dt="2020-07-16T08:57:29.397" v="4307" actId="478"/>
          <ac:picMkLst>
            <pc:docMk/>
            <pc:sldMk cId="762953965" sldId="301"/>
            <ac:picMk id="26" creationId="{B8366045-E30C-4710-9728-759467481FD3}"/>
          </ac:picMkLst>
        </pc:picChg>
        <pc:picChg chg="add mod">
          <ac:chgData name="Martin, Ian (DLSLtd,RAL,TEC)" userId="115fc887-d2f4-40cb-b8cf-b841e9c05e83" providerId="ADAL" clId="{232593B8-AAF6-4807-A0C2-A4D219E6A393}" dt="2020-07-16T09:33:56.241" v="4687" actId="1076"/>
          <ac:picMkLst>
            <pc:docMk/>
            <pc:sldMk cId="762953965" sldId="301"/>
            <ac:picMk id="43" creationId="{E7D6A76B-F93F-4F99-AC09-4DFFBD1359E0}"/>
          </ac:picMkLst>
        </pc:picChg>
        <pc:picChg chg="add del mod">
          <ac:chgData name="Martin, Ian (DLSLtd,RAL,TEC)" userId="115fc887-d2f4-40cb-b8cf-b841e9c05e83" providerId="ADAL" clId="{232593B8-AAF6-4807-A0C2-A4D219E6A393}" dt="2020-07-16T09:43:37.834" v="4694" actId="478"/>
          <ac:picMkLst>
            <pc:docMk/>
            <pc:sldMk cId="762953965" sldId="301"/>
            <ac:picMk id="45" creationId="{2F317D1B-3E71-401D-ACC1-7C96419C2AE1}"/>
          </ac:picMkLst>
        </pc:picChg>
        <pc:picChg chg="add del mod topLvl">
          <ac:chgData name="Martin, Ian (DLSLtd,RAL,TEC)" userId="115fc887-d2f4-40cb-b8cf-b841e9c05e83" providerId="ADAL" clId="{232593B8-AAF6-4807-A0C2-A4D219E6A393}" dt="2020-07-16T09:49:05.477" v="4742" actId="478"/>
          <ac:picMkLst>
            <pc:docMk/>
            <pc:sldMk cId="762953965" sldId="301"/>
            <ac:picMk id="47" creationId="{0F94EE9F-34FF-453D-8986-AAE4F97BE55B}"/>
          </ac:picMkLst>
        </pc:picChg>
        <pc:picChg chg="add mod ord">
          <ac:chgData name="Martin, Ian (DLSLtd,RAL,TEC)" userId="115fc887-d2f4-40cb-b8cf-b841e9c05e83" providerId="ADAL" clId="{232593B8-AAF6-4807-A0C2-A4D219E6A393}" dt="2020-07-16T09:49:52.506" v="4750" actId="164"/>
          <ac:picMkLst>
            <pc:docMk/>
            <pc:sldMk cId="762953965" sldId="301"/>
            <ac:picMk id="59" creationId="{4DFEFA80-5E3B-4757-A0ED-83FC7BFA4635}"/>
          </ac:picMkLst>
        </pc:picChg>
        <pc:picChg chg="add del mod">
          <ac:chgData name="Martin, Ian (DLSLtd,RAL,TEC)" userId="115fc887-d2f4-40cb-b8cf-b841e9c05e83" providerId="ADAL" clId="{232593B8-AAF6-4807-A0C2-A4D219E6A393}" dt="2020-07-16T10:28:15.900" v="4760" actId="478"/>
          <ac:picMkLst>
            <pc:docMk/>
            <pc:sldMk cId="762953965" sldId="301"/>
            <ac:picMk id="62" creationId="{F0380B59-12D3-45EF-9A7B-9987B89D1922}"/>
          </ac:picMkLst>
        </pc:picChg>
        <pc:picChg chg="add del mod topLvl">
          <ac:chgData name="Martin, Ian (DLSLtd,RAL,TEC)" userId="115fc887-d2f4-40cb-b8cf-b841e9c05e83" providerId="ADAL" clId="{232593B8-AAF6-4807-A0C2-A4D219E6A393}" dt="2020-07-16T10:33:56.969" v="4809" actId="478"/>
          <ac:picMkLst>
            <pc:docMk/>
            <pc:sldMk cId="762953965" sldId="301"/>
            <ac:picMk id="64" creationId="{41664230-7554-4066-99C5-795B15B91969}"/>
          </ac:picMkLst>
        </pc:picChg>
        <pc:picChg chg="add mod ord">
          <ac:chgData name="Martin, Ian (DLSLtd,RAL,TEC)" userId="115fc887-d2f4-40cb-b8cf-b841e9c05e83" providerId="ADAL" clId="{232593B8-AAF6-4807-A0C2-A4D219E6A393}" dt="2020-07-16T10:35:20.551" v="4848" actId="164"/>
          <ac:picMkLst>
            <pc:docMk/>
            <pc:sldMk cId="762953965" sldId="301"/>
            <ac:picMk id="75" creationId="{6511F3D9-C71D-442B-8688-E4CA59282BBB}"/>
          </ac:picMkLst>
        </pc:picChg>
        <pc:picChg chg="add mod">
          <ac:chgData name="Martin, Ian (DLSLtd,RAL,TEC)" userId="115fc887-d2f4-40cb-b8cf-b841e9c05e83" providerId="ADAL" clId="{232593B8-AAF6-4807-A0C2-A4D219E6A393}" dt="2020-07-16T10:39:46.168" v="4873" actId="164"/>
          <ac:picMkLst>
            <pc:docMk/>
            <pc:sldMk cId="762953965" sldId="301"/>
            <ac:picMk id="82" creationId="{1FFE6DCF-CC63-4788-A6A6-3F328161CD70}"/>
          </ac:picMkLst>
        </pc:picChg>
        <pc:picChg chg="add mod">
          <ac:chgData name="Martin, Ian (DLSLtd,RAL,TEC)" userId="115fc887-d2f4-40cb-b8cf-b841e9c05e83" providerId="ADAL" clId="{232593B8-AAF6-4807-A0C2-A4D219E6A393}" dt="2020-07-16T10:42:03.472" v="4888" actId="1036"/>
          <ac:picMkLst>
            <pc:docMk/>
            <pc:sldMk cId="762953965" sldId="301"/>
            <ac:picMk id="91" creationId="{59FA1443-1415-4F76-BB31-92AD99C3C318}"/>
          </ac:picMkLst>
        </pc:picChg>
        <pc:picChg chg="add del mod topLvl">
          <ac:chgData name="Martin, Ian (DLSLtd,RAL,TEC)" userId="115fc887-d2f4-40cb-b8cf-b841e9c05e83" providerId="ADAL" clId="{232593B8-AAF6-4807-A0C2-A4D219E6A393}" dt="2020-07-28T16:17:24.787" v="19758" actId="165"/>
          <ac:picMkLst>
            <pc:docMk/>
            <pc:sldMk cId="762953965" sldId="301"/>
            <ac:picMk id="93" creationId="{68ACF829-47FE-4590-957C-01138AD3369E}"/>
          </ac:picMkLst>
        </pc:picChg>
        <pc:picChg chg="add mod">
          <ac:chgData name="Martin, Ian (DLSLtd,RAL,TEC)" userId="115fc887-d2f4-40cb-b8cf-b841e9c05e83" providerId="ADAL" clId="{232593B8-AAF6-4807-A0C2-A4D219E6A393}" dt="2020-07-16T10:47:42.695" v="5010" actId="164"/>
          <ac:picMkLst>
            <pc:docMk/>
            <pc:sldMk cId="762953965" sldId="301"/>
            <ac:picMk id="100" creationId="{9C25B012-D386-45A8-8E09-109757261251}"/>
          </ac:picMkLst>
        </pc:picChg>
        <pc:cxnChg chg="add mod">
          <ac:chgData name="Martin, Ian (DLSLtd,RAL,TEC)" userId="115fc887-d2f4-40cb-b8cf-b841e9c05e83" providerId="ADAL" clId="{232593B8-AAF6-4807-A0C2-A4D219E6A393}" dt="2020-07-16T09:28:16.707" v="4642" actId="164"/>
          <ac:cxnSpMkLst>
            <pc:docMk/>
            <pc:sldMk cId="762953965" sldId="301"/>
            <ac:cxnSpMk id="12" creationId="{47C3B1F9-DCAD-463E-B820-5B3FF91776C9}"/>
          </ac:cxnSpMkLst>
        </pc:cxnChg>
        <pc:cxnChg chg="add mod">
          <ac:chgData name="Martin, Ian (DLSLtd,RAL,TEC)" userId="115fc887-d2f4-40cb-b8cf-b841e9c05e83" providerId="ADAL" clId="{232593B8-AAF6-4807-A0C2-A4D219E6A393}" dt="2020-07-16T09:28:30.864" v="4643" actId="164"/>
          <ac:cxnSpMkLst>
            <pc:docMk/>
            <pc:sldMk cId="762953965" sldId="301"/>
            <ac:cxnSpMk id="19" creationId="{675BB5D4-FC07-4290-AB86-86E839B936A7}"/>
          </ac:cxnSpMkLst>
        </pc:cxnChg>
        <pc:cxnChg chg="add mod">
          <ac:chgData name="Martin, Ian (DLSLtd,RAL,TEC)" userId="115fc887-d2f4-40cb-b8cf-b841e9c05e83" providerId="ADAL" clId="{232593B8-AAF6-4807-A0C2-A4D219E6A393}" dt="2020-07-16T09:28:30.864" v="4643" actId="164"/>
          <ac:cxnSpMkLst>
            <pc:docMk/>
            <pc:sldMk cId="762953965" sldId="301"/>
            <ac:cxnSpMk id="28" creationId="{90040162-1692-46BF-BDE9-BB380C98EE0F}"/>
          </ac:cxnSpMkLst>
        </pc:cxnChg>
        <pc:cxnChg chg="add mod">
          <ac:chgData name="Martin, Ian (DLSLtd,RAL,TEC)" userId="115fc887-d2f4-40cb-b8cf-b841e9c05e83" providerId="ADAL" clId="{232593B8-AAF6-4807-A0C2-A4D219E6A393}" dt="2020-07-16T09:28:16.707" v="4642" actId="164"/>
          <ac:cxnSpMkLst>
            <pc:docMk/>
            <pc:sldMk cId="762953965" sldId="301"/>
            <ac:cxnSpMk id="29" creationId="{EDE9F72D-EA87-4262-B38E-0C3D89951AE4}"/>
          </ac:cxnSpMkLst>
        </pc:cxnChg>
        <pc:cxnChg chg="add mod">
          <ac:chgData name="Martin, Ian (DLSLtd,RAL,TEC)" userId="115fc887-d2f4-40cb-b8cf-b841e9c05e83" providerId="ADAL" clId="{232593B8-AAF6-4807-A0C2-A4D219E6A393}" dt="2020-07-16T11:32:11.796" v="5082" actId="1037"/>
          <ac:cxnSpMkLst>
            <pc:docMk/>
            <pc:sldMk cId="762953965" sldId="301"/>
            <ac:cxnSpMk id="36" creationId="{881C569C-A383-4A2C-9712-ECB56E8287D3}"/>
          </ac:cxnSpMkLst>
        </pc:cxnChg>
        <pc:cxnChg chg="add del mod">
          <ac:chgData name="Martin, Ian (DLSLtd,RAL,TEC)" userId="115fc887-d2f4-40cb-b8cf-b841e9c05e83" providerId="ADAL" clId="{232593B8-AAF6-4807-A0C2-A4D219E6A393}" dt="2020-07-16T09:45:13.642" v="4705" actId="11529"/>
          <ac:cxnSpMkLst>
            <pc:docMk/>
            <pc:sldMk cId="762953965" sldId="301"/>
            <ac:cxnSpMk id="50" creationId="{A7E089A2-80F4-4B4A-A94A-A91FCE3AED0F}"/>
          </ac:cxnSpMkLst>
        </pc:cxnChg>
        <pc:cxnChg chg="add mod topLvl">
          <ac:chgData name="Martin, Ian (DLSLtd,RAL,TEC)" userId="115fc887-d2f4-40cb-b8cf-b841e9c05e83" providerId="ADAL" clId="{232593B8-AAF6-4807-A0C2-A4D219E6A393}" dt="2020-07-16T09:49:52.506" v="4750" actId="164"/>
          <ac:cxnSpMkLst>
            <pc:docMk/>
            <pc:sldMk cId="762953965" sldId="301"/>
            <ac:cxnSpMk id="52" creationId="{873A4FFF-F97E-4D30-B761-CAF825F04A04}"/>
          </ac:cxnSpMkLst>
        </pc:cxnChg>
        <pc:cxnChg chg="add mod topLvl">
          <ac:chgData name="Martin, Ian (DLSLtd,RAL,TEC)" userId="115fc887-d2f4-40cb-b8cf-b841e9c05e83" providerId="ADAL" clId="{232593B8-AAF6-4807-A0C2-A4D219E6A393}" dt="2020-07-16T09:49:52.506" v="4750" actId="164"/>
          <ac:cxnSpMkLst>
            <pc:docMk/>
            <pc:sldMk cId="762953965" sldId="301"/>
            <ac:cxnSpMk id="53" creationId="{7D7698A8-0F81-4EB3-8671-58292A656816}"/>
          </ac:cxnSpMkLst>
        </pc:cxnChg>
        <pc:cxnChg chg="add mod topLvl">
          <ac:chgData name="Martin, Ian (DLSLtd,RAL,TEC)" userId="115fc887-d2f4-40cb-b8cf-b841e9c05e83" providerId="ADAL" clId="{232593B8-AAF6-4807-A0C2-A4D219E6A393}" dt="2020-07-16T10:35:20.551" v="4848" actId="164"/>
          <ac:cxnSpMkLst>
            <pc:docMk/>
            <pc:sldMk cId="762953965" sldId="301"/>
            <ac:cxnSpMk id="67" creationId="{CBFD64DA-C3F4-4A0B-A40A-C3B9CE9A450C}"/>
          </ac:cxnSpMkLst>
        </pc:cxnChg>
        <pc:cxnChg chg="add mod topLvl">
          <ac:chgData name="Martin, Ian (DLSLtd,RAL,TEC)" userId="115fc887-d2f4-40cb-b8cf-b841e9c05e83" providerId="ADAL" clId="{232593B8-AAF6-4807-A0C2-A4D219E6A393}" dt="2020-07-16T10:35:20.551" v="4848" actId="164"/>
          <ac:cxnSpMkLst>
            <pc:docMk/>
            <pc:sldMk cId="762953965" sldId="301"/>
            <ac:cxnSpMk id="70" creationId="{D4E45443-CE53-4A78-9F57-39F59685FE79}"/>
          </ac:cxnSpMkLst>
        </pc:cxnChg>
        <pc:cxnChg chg="add mod">
          <ac:chgData name="Martin, Ian (DLSLtd,RAL,TEC)" userId="115fc887-d2f4-40cb-b8cf-b841e9c05e83" providerId="ADAL" clId="{232593B8-AAF6-4807-A0C2-A4D219E6A393}" dt="2020-07-16T10:39:46.168" v="4873" actId="164"/>
          <ac:cxnSpMkLst>
            <pc:docMk/>
            <pc:sldMk cId="762953965" sldId="301"/>
            <ac:cxnSpMk id="85" creationId="{20FA5EBB-0671-4E9B-9C8E-7CDCB3C8A34A}"/>
          </ac:cxnSpMkLst>
        </pc:cxnChg>
        <pc:cxnChg chg="add mod topLvl">
          <ac:chgData name="Martin, Ian (DLSLtd,RAL,TEC)" userId="115fc887-d2f4-40cb-b8cf-b841e9c05e83" providerId="ADAL" clId="{232593B8-AAF6-4807-A0C2-A4D219E6A393}" dt="2020-07-28T16:17:24.787" v="19758" actId="165"/>
          <ac:cxnSpMkLst>
            <pc:docMk/>
            <pc:sldMk cId="762953965" sldId="301"/>
            <ac:cxnSpMk id="96" creationId="{1F2B0190-F1A0-46CB-9ECF-8131A9BF1754}"/>
          </ac:cxnSpMkLst>
        </pc:cxnChg>
        <pc:cxnChg chg="add mod">
          <ac:chgData name="Martin, Ian (DLSLtd,RAL,TEC)" userId="115fc887-d2f4-40cb-b8cf-b841e9c05e83" providerId="ADAL" clId="{232593B8-AAF6-4807-A0C2-A4D219E6A393}" dt="2020-07-16T10:47:42.695" v="5010" actId="164"/>
          <ac:cxnSpMkLst>
            <pc:docMk/>
            <pc:sldMk cId="762953965" sldId="301"/>
            <ac:cxnSpMk id="102" creationId="{A8AACC8A-CD24-49F9-A308-A307F8CFD746}"/>
          </ac:cxnSpMkLst>
        </pc:cxnChg>
        <pc:cxnChg chg="add mod">
          <ac:chgData name="Martin, Ian (DLSLtd,RAL,TEC)" userId="115fc887-d2f4-40cb-b8cf-b841e9c05e83" providerId="ADAL" clId="{232593B8-AAF6-4807-A0C2-A4D219E6A393}" dt="2020-07-16T10:47:42.695" v="5010" actId="164"/>
          <ac:cxnSpMkLst>
            <pc:docMk/>
            <pc:sldMk cId="762953965" sldId="301"/>
            <ac:cxnSpMk id="104" creationId="{D623F4B3-03A8-4811-9ED1-2BCF89515A14}"/>
          </ac:cxnSpMkLst>
        </pc:cxnChg>
      </pc:sldChg>
      <pc:sldChg chg="addSp modSp add modAnim">
        <pc:chgData name="Martin, Ian (DLSLtd,RAL,TEC)" userId="115fc887-d2f4-40cb-b8cf-b841e9c05e83" providerId="ADAL" clId="{232593B8-AAF6-4807-A0C2-A4D219E6A393}" dt="2020-07-21T10:54:12.221" v="17845" actId="113"/>
        <pc:sldMkLst>
          <pc:docMk/>
          <pc:sldMk cId="500480961" sldId="302"/>
        </pc:sldMkLst>
        <pc:spChg chg="add mod">
          <ac:chgData name="Martin, Ian (DLSLtd,RAL,TEC)" userId="115fc887-d2f4-40cb-b8cf-b841e9c05e83" providerId="ADAL" clId="{232593B8-AAF6-4807-A0C2-A4D219E6A393}" dt="2020-07-20T09:30:15.187" v="8560" actId="20577"/>
          <ac:spMkLst>
            <pc:docMk/>
            <pc:sldMk cId="500480961" sldId="302"/>
            <ac:spMk id="6" creationId="{1E76DC7D-1ECF-4DFE-BEA8-D223BBD78341}"/>
          </ac:spMkLst>
        </pc:spChg>
        <pc:spChg chg="mod">
          <ac:chgData name="Martin, Ian (DLSLtd,RAL,TEC)" userId="115fc887-d2f4-40cb-b8cf-b841e9c05e83" providerId="ADAL" clId="{232593B8-AAF6-4807-A0C2-A4D219E6A393}" dt="2020-07-21T10:54:12.221" v="17845" actId="113"/>
          <ac:spMkLst>
            <pc:docMk/>
            <pc:sldMk cId="500480961" sldId="302"/>
            <ac:spMk id="8" creationId="{264473B7-FE33-4C10-BFAF-B5C03E2ADAF6}"/>
          </ac:spMkLst>
        </pc:spChg>
      </pc:sldChg>
      <pc:sldChg chg="addSp modSp add modAnim">
        <pc:chgData name="Martin, Ian (DLSLtd,RAL,TEC)" userId="115fc887-d2f4-40cb-b8cf-b841e9c05e83" providerId="ADAL" clId="{232593B8-AAF6-4807-A0C2-A4D219E6A393}" dt="2020-07-29T08:51:07.393" v="20787"/>
        <pc:sldMkLst>
          <pc:docMk/>
          <pc:sldMk cId="1729936866" sldId="303"/>
        </pc:sldMkLst>
        <pc:spChg chg="add mod">
          <ac:chgData name="Martin, Ian (DLSLtd,RAL,TEC)" userId="115fc887-d2f4-40cb-b8cf-b841e9c05e83" providerId="ADAL" clId="{232593B8-AAF6-4807-A0C2-A4D219E6A393}" dt="2020-07-28T09:57:56.763" v="19528" actId="1035"/>
          <ac:spMkLst>
            <pc:docMk/>
            <pc:sldMk cId="1729936866" sldId="303"/>
            <ac:spMk id="6" creationId="{58A48FD9-AC86-4E0F-8F69-169D51F59CCD}"/>
          </ac:spMkLst>
        </pc:spChg>
        <pc:spChg chg="add mod">
          <ac:chgData name="Martin, Ian (DLSLtd,RAL,TEC)" userId="115fc887-d2f4-40cb-b8cf-b841e9c05e83" providerId="ADAL" clId="{232593B8-AAF6-4807-A0C2-A4D219E6A393}" dt="2020-07-28T09:57:59.499" v="19531" actId="1035"/>
          <ac:spMkLst>
            <pc:docMk/>
            <pc:sldMk cId="1729936866" sldId="303"/>
            <ac:spMk id="7" creationId="{ECFB78E1-D4A0-463A-B822-5552C9343752}"/>
          </ac:spMkLst>
        </pc:spChg>
        <pc:spChg chg="mod">
          <ac:chgData name="Martin, Ian (DLSLtd,RAL,TEC)" userId="115fc887-d2f4-40cb-b8cf-b841e9c05e83" providerId="ADAL" clId="{232593B8-AAF6-4807-A0C2-A4D219E6A393}" dt="2020-07-29T08:51:07.393" v="20787"/>
          <ac:spMkLst>
            <pc:docMk/>
            <pc:sldMk cId="1729936866" sldId="303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232593B8-AAF6-4807-A0C2-A4D219E6A393}" dt="2020-07-20T10:17:24.024" v="10018" actId="20577"/>
          <ac:spMkLst>
            <pc:docMk/>
            <pc:sldMk cId="1729936866" sldId="303"/>
            <ac:spMk id="9" creationId="{C0DC771F-4A99-4ED4-9128-DECBF34B48AD}"/>
          </ac:spMkLst>
        </pc:spChg>
      </pc:sldChg>
      <pc:sldChg chg="addSp delSp modSp add">
        <pc:chgData name="Martin, Ian (DLSLtd,RAL,TEC)" userId="115fc887-d2f4-40cb-b8cf-b841e9c05e83" providerId="ADAL" clId="{232593B8-AAF6-4807-A0C2-A4D219E6A393}" dt="2020-07-21T10:55:41.547" v="17851" actId="20577"/>
        <pc:sldMkLst>
          <pc:docMk/>
          <pc:sldMk cId="142987766" sldId="304"/>
        </pc:sldMkLst>
        <pc:spChg chg="mod">
          <ac:chgData name="Martin, Ian (DLSLtd,RAL,TEC)" userId="115fc887-d2f4-40cb-b8cf-b841e9c05e83" providerId="ADAL" clId="{232593B8-AAF6-4807-A0C2-A4D219E6A393}" dt="2020-07-21T10:55:41.547" v="17851" actId="20577"/>
          <ac:spMkLst>
            <pc:docMk/>
            <pc:sldMk cId="142987766" sldId="304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232593B8-AAF6-4807-A0C2-A4D219E6A393}" dt="2020-07-20T10:34:20.518" v="10632" actId="20577"/>
          <ac:spMkLst>
            <pc:docMk/>
            <pc:sldMk cId="142987766" sldId="304"/>
            <ac:spMk id="9" creationId="{C0DC771F-4A99-4ED4-9128-DECBF34B48AD}"/>
          </ac:spMkLst>
        </pc:spChg>
        <pc:spChg chg="add mod">
          <ac:chgData name="Martin, Ian (DLSLtd,RAL,TEC)" userId="115fc887-d2f4-40cb-b8cf-b841e9c05e83" providerId="ADAL" clId="{232593B8-AAF6-4807-A0C2-A4D219E6A393}" dt="2020-07-20T10:58:25.208" v="11531" actId="1076"/>
          <ac:spMkLst>
            <pc:docMk/>
            <pc:sldMk cId="142987766" sldId="304"/>
            <ac:spMk id="10" creationId="{71D1047B-05B9-4047-A806-39F7EE7F8AC8}"/>
          </ac:spMkLst>
        </pc:spChg>
        <pc:spChg chg="add mod">
          <ac:chgData name="Martin, Ian (DLSLtd,RAL,TEC)" userId="115fc887-d2f4-40cb-b8cf-b841e9c05e83" providerId="ADAL" clId="{232593B8-AAF6-4807-A0C2-A4D219E6A393}" dt="2020-07-20T10:55:25.282" v="11363" actId="207"/>
          <ac:spMkLst>
            <pc:docMk/>
            <pc:sldMk cId="142987766" sldId="304"/>
            <ac:spMk id="12" creationId="{47275AE3-28A3-4DDA-9312-A36E9288BE05}"/>
          </ac:spMkLst>
        </pc:spChg>
        <pc:graphicFrameChg chg="add mod modGraphic">
          <ac:chgData name="Martin, Ian (DLSLtd,RAL,TEC)" userId="115fc887-d2f4-40cb-b8cf-b841e9c05e83" providerId="ADAL" clId="{232593B8-AAF6-4807-A0C2-A4D219E6A393}" dt="2020-07-20T10:58:52.117" v="11534" actId="113"/>
          <ac:graphicFrameMkLst>
            <pc:docMk/>
            <pc:sldMk cId="142987766" sldId="304"/>
            <ac:graphicFrameMk id="4" creationId="{2A2190C9-2F5B-4F03-AEC7-7F9CF0D3BD16}"/>
          </ac:graphicFrameMkLst>
        </pc:graphicFrameChg>
        <pc:graphicFrameChg chg="add mod modGraphic">
          <ac:chgData name="Martin, Ian (DLSLtd,RAL,TEC)" userId="115fc887-d2f4-40cb-b8cf-b841e9c05e83" providerId="ADAL" clId="{232593B8-AAF6-4807-A0C2-A4D219E6A393}" dt="2020-07-20T10:58:55.682" v="11535" actId="113"/>
          <ac:graphicFrameMkLst>
            <pc:docMk/>
            <pc:sldMk cId="142987766" sldId="304"/>
            <ac:graphicFrameMk id="11" creationId="{BCCEFBBC-62F8-4BCE-B534-4EF3F4D976BB}"/>
          </ac:graphicFrameMkLst>
        </pc:graphicFrameChg>
        <pc:picChg chg="del">
          <ac:chgData name="Martin, Ian (DLSLtd,RAL,TEC)" userId="115fc887-d2f4-40cb-b8cf-b841e9c05e83" providerId="ADAL" clId="{232593B8-AAF6-4807-A0C2-A4D219E6A393}" dt="2020-07-20T10:33:08.197" v="10595" actId="478"/>
          <ac:picMkLst>
            <pc:docMk/>
            <pc:sldMk cId="142987766" sldId="304"/>
            <ac:picMk id="3" creationId="{0B996D43-D2D7-4F31-83CD-99F7F4A270F4}"/>
          </ac:picMkLst>
        </pc:picChg>
        <pc:picChg chg="del">
          <ac:chgData name="Martin, Ian (DLSLtd,RAL,TEC)" userId="115fc887-d2f4-40cb-b8cf-b841e9c05e83" providerId="ADAL" clId="{232593B8-AAF6-4807-A0C2-A4D219E6A393}" dt="2020-07-20T10:33:09.198" v="10596" actId="478"/>
          <ac:picMkLst>
            <pc:docMk/>
            <pc:sldMk cId="142987766" sldId="304"/>
            <ac:picMk id="7" creationId="{C1009FCF-37FA-4073-B116-6C9B4EACA456}"/>
          </ac:picMkLst>
        </pc:picChg>
      </pc:sldChg>
      <pc:sldChg chg="add del">
        <pc:chgData name="Martin, Ian (DLSLtd,RAL,TEC)" userId="115fc887-d2f4-40cb-b8cf-b841e9c05e83" providerId="ADAL" clId="{232593B8-AAF6-4807-A0C2-A4D219E6A393}" dt="2020-07-20T10:26:07.523" v="10439"/>
        <pc:sldMkLst>
          <pc:docMk/>
          <pc:sldMk cId="2868870463" sldId="304"/>
        </pc:sldMkLst>
      </pc:sldChg>
      <pc:sldChg chg="addSp delSp modSp add del ord">
        <pc:chgData name="Martin, Ian (DLSLtd,RAL,TEC)" userId="115fc887-d2f4-40cb-b8cf-b841e9c05e83" providerId="ADAL" clId="{232593B8-AAF6-4807-A0C2-A4D219E6A393}" dt="2020-07-21T10:19:50.955" v="16633" actId="2696"/>
        <pc:sldMkLst>
          <pc:docMk/>
          <pc:sldMk cId="2460682345" sldId="305"/>
        </pc:sldMkLst>
        <pc:spChg chg="add del mod">
          <ac:chgData name="Martin, Ian (DLSLtd,RAL,TEC)" userId="115fc887-d2f4-40cb-b8cf-b841e9c05e83" providerId="ADAL" clId="{232593B8-AAF6-4807-A0C2-A4D219E6A393}" dt="2020-07-20T11:16:30.226" v="11541" actId="478"/>
          <ac:spMkLst>
            <pc:docMk/>
            <pc:sldMk cId="2460682345" sldId="305"/>
            <ac:spMk id="6" creationId="{6436BB7B-46B6-4268-A125-04B50074D59D}"/>
          </ac:spMkLst>
        </pc:spChg>
        <pc:spChg chg="mod">
          <ac:chgData name="Martin, Ian (DLSLtd,RAL,TEC)" userId="115fc887-d2f4-40cb-b8cf-b841e9c05e83" providerId="ADAL" clId="{232593B8-AAF6-4807-A0C2-A4D219E6A393}" dt="2020-07-21T10:01:22.162" v="16522" actId="20577"/>
          <ac:spMkLst>
            <pc:docMk/>
            <pc:sldMk cId="2460682345" sldId="305"/>
            <ac:spMk id="8" creationId="{264473B7-FE33-4C10-BFAF-B5C03E2ADAF6}"/>
          </ac:spMkLst>
        </pc:spChg>
        <pc:spChg chg="del">
          <ac:chgData name="Martin, Ian (DLSLtd,RAL,TEC)" userId="115fc887-d2f4-40cb-b8cf-b841e9c05e83" providerId="ADAL" clId="{232593B8-AAF6-4807-A0C2-A4D219E6A393}" dt="2020-07-20T11:16:25.204" v="11538" actId="478"/>
          <ac:spMkLst>
            <pc:docMk/>
            <pc:sldMk cId="2460682345" sldId="305"/>
            <ac:spMk id="9" creationId="{C0DC771F-4A99-4ED4-9128-DECBF34B48AD}"/>
          </ac:spMkLst>
        </pc:spChg>
        <pc:spChg chg="del">
          <ac:chgData name="Martin, Ian (DLSLtd,RAL,TEC)" userId="115fc887-d2f4-40cb-b8cf-b841e9c05e83" providerId="ADAL" clId="{232593B8-AAF6-4807-A0C2-A4D219E6A393}" dt="2020-07-20T11:16:03.650" v="11537" actId="478"/>
          <ac:spMkLst>
            <pc:docMk/>
            <pc:sldMk cId="2460682345" sldId="305"/>
            <ac:spMk id="10" creationId="{71D1047B-05B9-4047-A806-39F7EE7F8AC8}"/>
          </ac:spMkLst>
        </pc:spChg>
        <pc:spChg chg="del">
          <ac:chgData name="Martin, Ian (DLSLtd,RAL,TEC)" userId="115fc887-d2f4-40cb-b8cf-b841e9c05e83" providerId="ADAL" clId="{232593B8-AAF6-4807-A0C2-A4D219E6A393}" dt="2020-07-20T11:16:03.650" v="11537" actId="478"/>
          <ac:spMkLst>
            <pc:docMk/>
            <pc:sldMk cId="2460682345" sldId="305"/>
            <ac:spMk id="12" creationId="{47275AE3-28A3-4DDA-9312-A36E9288BE05}"/>
          </ac:spMkLst>
        </pc:spChg>
        <pc:spChg chg="add del">
          <ac:chgData name="Martin, Ian (DLSLtd,RAL,TEC)" userId="115fc887-d2f4-40cb-b8cf-b841e9c05e83" providerId="ADAL" clId="{232593B8-AAF6-4807-A0C2-A4D219E6A393}" dt="2020-07-20T11:16:27.855" v="11540"/>
          <ac:spMkLst>
            <pc:docMk/>
            <pc:sldMk cId="2460682345" sldId="305"/>
            <ac:spMk id="13" creationId="{15A3ECC6-2716-46B7-B62F-7086D0AEFE56}"/>
          </ac:spMkLst>
        </pc:spChg>
        <pc:spChg chg="add mod">
          <ac:chgData name="Martin, Ian (DLSLtd,RAL,TEC)" userId="115fc887-d2f4-40cb-b8cf-b841e9c05e83" providerId="ADAL" clId="{232593B8-AAF6-4807-A0C2-A4D219E6A393}" dt="2020-07-20T15:21:26.948" v="12505" actId="20577"/>
          <ac:spMkLst>
            <pc:docMk/>
            <pc:sldMk cId="2460682345" sldId="305"/>
            <ac:spMk id="14" creationId="{8D35D549-5BB6-49AC-95D0-A1E9804C9F7B}"/>
          </ac:spMkLst>
        </pc:spChg>
        <pc:spChg chg="add del mod">
          <ac:chgData name="Martin, Ian (DLSLtd,RAL,TEC)" userId="115fc887-d2f4-40cb-b8cf-b841e9c05e83" providerId="ADAL" clId="{232593B8-AAF6-4807-A0C2-A4D219E6A393}" dt="2020-07-20T15:21:12.189" v="12495" actId="478"/>
          <ac:spMkLst>
            <pc:docMk/>
            <pc:sldMk cId="2460682345" sldId="305"/>
            <ac:spMk id="16" creationId="{1F8A3F84-FF2A-49D4-8E77-4475493E879D}"/>
          </ac:spMkLst>
        </pc:spChg>
        <pc:graphicFrameChg chg="del">
          <ac:chgData name="Martin, Ian (DLSLtd,RAL,TEC)" userId="115fc887-d2f4-40cb-b8cf-b841e9c05e83" providerId="ADAL" clId="{232593B8-AAF6-4807-A0C2-A4D219E6A393}" dt="2020-07-20T11:16:03.650" v="11537" actId="478"/>
          <ac:graphicFrameMkLst>
            <pc:docMk/>
            <pc:sldMk cId="2460682345" sldId="305"/>
            <ac:graphicFrameMk id="4" creationId="{2A2190C9-2F5B-4F03-AEC7-7F9CF0D3BD16}"/>
          </ac:graphicFrameMkLst>
        </pc:graphicFrameChg>
        <pc:graphicFrameChg chg="add del mod modGraphic">
          <ac:chgData name="Martin, Ian (DLSLtd,RAL,TEC)" userId="115fc887-d2f4-40cb-b8cf-b841e9c05e83" providerId="ADAL" clId="{232593B8-AAF6-4807-A0C2-A4D219E6A393}" dt="2020-07-20T15:21:36.411" v="12506" actId="478"/>
          <ac:graphicFrameMkLst>
            <pc:docMk/>
            <pc:sldMk cId="2460682345" sldId="305"/>
            <ac:graphicFrameMk id="7" creationId="{0B7C2F9F-87F4-416A-BE6C-F44F4CC0DF67}"/>
          </ac:graphicFrameMkLst>
        </pc:graphicFrameChg>
        <pc:graphicFrameChg chg="del">
          <ac:chgData name="Martin, Ian (DLSLtd,RAL,TEC)" userId="115fc887-d2f4-40cb-b8cf-b841e9c05e83" providerId="ADAL" clId="{232593B8-AAF6-4807-A0C2-A4D219E6A393}" dt="2020-07-20T11:16:03.650" v="11537" actId="478"/>
          <ac:graphicFrameMkLst>
            <pc:docMk/>
            <pc:sldMk cId="2460682345" sldId="305"/>
            <ac:graphicFrameMk id="11" creationId="{BCCEFBBC-62F8-4BCE-B534-4EF3F4D976BB}"/>
          </ac:graphicFrameMkLst>
        </pc:graphicFrameChg>
        <pc:graphicFrameChg chg="add mod modGraphic">
          <ac:chgData name="Martin, Ian (DLSLtd,RAL,TEC)" userId="115fc887-d2f4-40cb-b8cf-b841e9c05e83" providerId="ADAL" clId="{232593B8-AAF6-4807-A0C2-A4D219E6A393}" dt="2020-07-20T15:55:27.077" v="13322" actId="1036"/>
          <ac:graphicFrameMkLst>
            <pc:docMk/>
            <pc:sldMk cId="2460682345" sldId="305"/>
            <ac:graphicFrameMk id="17" creationId="{2E6E98D5-FD03-46FE-80C4-2C913B25EBDF}"/>
          </ac:graphicFrameMkLst>
        </pc:graphicFrameChg>
      </pc:sldChg>
      <pc:sldChg chg="modSp add ord">
        <pc:chgData name="Martin, Ian (DLSLtd,RAL,TEC)" userId="115fc887-d2f4-40cb-b8cf-b841e9c05e83" providerId="ADAL" clId="{232593B8-AAF6-4807-A0C2-A4D219E6A393}" dt="2020-07-21T10:56:34.783" v="17857" actId="113"/>
        <pc:sldMkLst>
          <pc:docMk/>
          <pc:sldMk cId="2871608713" sldId="306"/>
        </pc:sldMkLst>
        <pc:spChg chg="mod">
          <ac:chgData name="Martin, Ian (DLSLtd,RAL,TEC)" userId="115fc887-d2f4-40cb-b8cf-b841e9c05e83" providerId="ADAL" clId="{232593B8-AAF6-4807-A0C2-A4D219E6A393}" dt="2020-07-21T10:56:34.783" v="17857" actId="113"/>
          <ac:spMkLst>
            <pc:docMk/>
            <pc:sldMk cId="2871608713" sldId="306"/>
            <ac:spMk id="16" creationId="{1F8A3F84-FF2A-49D4-8E77-4475493E879D}"/>
          </ac:spMkLst>
        </pc:spChg>
      </pc:sldChg>
      <pc:sldChg chg="modSp add del">
        <pc:chgData name="Martin, Ian (DLSLtd,RAL,TEC)" userId="115fc887-d2f4-40cb-b8cf-b841e9c05e83" providerId="ADAL" clId="{232593B8-AAF6-4807-A0C2-A4D219E6A393}" dt="2020-07-21T10:20:26.918" v="16634" actId="2696"/>
        <pc:sldMkLst>
          <pc:docMk/>
          <pc:sldMk cId="396092662" sldId="307"/>
        </pc:sldMkLst>
        <pc:spChg chg="mod">
          <ac:chgData name="Martin, Ian (DLSLtd,RAL,TEC)" userId="115fc887-d2f4-40cb-b8cf-b841e9c05e83" providerId="ADAL" clId="{232593B8-AAF6-4807-A0C2-A4D219E6A393}" dt="2020-07-21T10:01:37.086" v="16538" actId="20577"/>
          <ac:spMkLst>
            <pc:docMk/>
            <pc:sldMk cId="396092662" sldId="307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232593B8-AAF6-4807-A0C2-A4D219E6A393}" dt="2020-07-20T15:42:30.009" v="13006" actId="20577"/>
          <ac:spMkLst>
            <pc:docMk/>
            <pc:sldMk cId="396092662" sldId="307"/>
            <ac:spMk id="14" creationId="{8D35D549-5BB6-49AC-95D0-A1E9804C9F7B}"/>
          </ac:spMkLst>
        </pc:spChg>
        <pc:graphicFrameChg chg="mod modGraphic">
          <ac:chgData name="Martin, Ian (DLSLtd,RAL,TEC)" userId="115fc887-d2f4-40cb-b8cf-b841e9c05e83" providerId="ADAL" clId="{232593B8-AAF6-4807-A0C2-A4D219E6A393}" dt="2020-07-20T15:55:31.656" v="13334" actId="1036"/>
          <ac:graphicFrameMkLst>
            <pc:docMk/>
            <pc:sldMk cId="396092662" sldId="307"/>
            <ac:graphicFrameMk id="17" creationId="{2E6E98D5-FD03-46FE-80C4-2C913B25EBDF}"/>
          </ac:graphicFrameMkLst>
        </pc:graphicFrameChg>
      </pc:sldChg>
      <pc:sldChg chg="add del">
        <pc:chgData name="Martin, Ian (DLSLtd,RAL,TEC)" userId="115fc887-d2f4-40cb-b8cf-b841e9c05e83" providerId="ADAL" clId="{232593B8-AAF6-4807-A0C2-A4D219E6A393}" dt="2020-07-20T15:34:17.603" v="12876"/>
        <pc:sldMkLst>
          <pc:docMk/>
          <pc:sldMk cId="1598052091" sldId="307"/>
        </pc:sldMkLst>
      </pc:sldChg>
      <pc:sldChg chg="modSp add del">
        <pc:chgData name="Martin, Ian (DLSLtd,RAL,TEC)" userId="115fc887-d2f4-40cb-b8cf-b841e9c05e83" providerId="ADAL" clId="{232593B8-AAF6-4807-A0C2-A4D219E6A393}" dt="2020-07-21T10:20:27.799" v="16635" actId="2696"/>
        <pc:sldMkLst>
          <pc:docMk/>
          <pc:sldMk cId="926212868" sldId="308"/>
        </pc:sldMkLst>
        <pc:spChg chg="mod">
          <ac:chgData name="Martin, Ian (DLSLtd,RAL,TEC)" userId="115fc887-d2f4-40cb-b8cf-b841e9c05e83" providerId="ADAL" clId="{232593B8-AAF6-4807-A0C2-A4D219E6A393}" dt="2020-07-20T15:52:29.778" v="13302" actId="5793"/>
          <ac:spMkLst>
            <pc:docMk/>
            <pc:sldMk cId="926212868" sldId="308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232593B8-AAF6-4807-A0C2-A4D219E6A393}" dt="2020-07-20T15:49:11.392" v="13185" actId="20577"/>
          <ac:spMkLst>
            <pc:docMk/>
            <pc:sldMk cId="926212868" sldId="308"/>
            <ac:spMk id="14" creationId="{8D35D549-5BB6-49AC-95D0-A1E9804C9F7B}"/>
          </ac:spMkLst>
        </pc:spChg>
        <pc:graphicFrameChg chg="mod modGraphic">
          <ac:chgData name="Martin, Ian (DLSLtd,RAL,TEC)" userId="115fc887-d2f4-40cb-b8cf-b841e9c05e83" providerId="ADAL" clId="{232593B8-AAF6-4807-A0C2-A4D219E6A393}" dt="2020-07-21T10:02:53.005" v="16540"/>
          <ac:graphicFrameMkLst>
            <pc:docMk/>
            <pc:sldMk cId="926212868" sldId="308"/>
            <ac:graphicFrameMk id="17" creationId="{2E6E98D5-FD03-46FE-80C4-2C913B25EBDF}"/>
          </ac:graphicFrameMkLst>
        </pc:graphicFrameChg>
      </pc:sldChg>
      <pc:sldChg chg="modSp add del">
        <pc:chgData name="Martin, Ian (DLSLtd,RAL,TEC)" userId="115fc887-d2f4-40cb-b8cf-b841e9c05e83" providerId="ADAL" clId="{232593B8-AAF6-4807-A0C2-A4D219E6A393}" dt="2020-07-21T10:20:28.452" v="16636" actId="2696"/>
        <pc:sldMkLst>
          <pc:docMk/>
          <pc:sldMk cId="700396797" sldId="309"/>
        </pc:sldMkLst>
        <pc:spChg chg="mod">
          <ac:chgData name="Martin, Ian (DLSLtd,RAL,TEC)" userId="115fc887-d2f4-40cb-b8cf-b841e9c05e83" providerId="ADAL" clId="{232593B8-AAF6-4807-A0C2-A4D219E6A393}" dt="2020-07-20T15:52:34.222" v="13306"/>
          <ac:spMkLst>
            <pc:docMk/>
            <pc:sldMk cId="700396797" sldId="309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232593B8-AAF6-4807-A0C2-A4D219E6A393}" dt="2020-07-20T15:49:18.723" v="13190" actId="20577"/>
          <ac:spMkLst>
            <pc:docMk/>
            <pc:sldMk cId="700396797" sldId="309"/>
            <ac:spMk id="14" creationId="{8D35D549-5BB6-49AC-95D0-A1E9804C9F7B}"/>
          </ac:spMkLst>
        </pc:spChg>
        <pc:graphicFrameChg chg="mod">
          <ac:chgData name="Martin, Ian (DLSLtd,RAL,TEC)" userId="115fc887-d2f4-40cb-b8cf-b841e9c05e83" providerId="ADAL" clId="{232593B8-AAF6-4807-A0C2-A4D219E6A393}" dt="2020-07-21T10:03:03.567" v="16541"/>
          <ac:graphicFrameMkLst>
            <pc:docMk/>
            <pc:sldMk cId="700396797" sldId="309"/>
            <ac:graphicFrameMk id="17" creationId="{2E6E98D5-FD03-46FE-80C4-2C913B25EBDF}"/>
          </ac:graphicFrameMkLst>
        </pc:graphicFrameChg>
      </pc:sldChg>
      <pc:sldChg chg="addSp delSp modSp add modAnim">
        <pc:chgData name="Martin, Ian (DLSLtd,RAL,TEC)" userId="115fc887-d2f4-40cb-b8cf-b841e9c05e83" providerId="ADAL" clId="{232593B8-AAF6-4807-A0C2-A4D219E6A393}" dt="2020-07-21T10:07:11" v="16614" actId="20577"/>
        <pc:sldMkLst>
          <pc:docMk/>
          <pc:sldMk cId="2904513270" sldId="310"/>
        </pc:sldMkLst>
        <pc:spChg chg="add mod">
          <ac:chgData name="Martin, Ian (DLSLtd,RAL,TEC)" userId="115fc887-d2f4-40cb-b8cf-b841e9c05e83" providerId="ADAL" clId="{232593B8-AAF6-4807-A0C2-A4D219E6A393}" dt="2020-07-21T10:07:11" v="16614" actId="20577"/>
          <ac:spMkLst>
            <pc:docMk/>
            <pc:sldMk cId="2904513270" sldId="310"/>
            <ac:spMk id="6" creationId="{D99C8C41-B6F7-487B-B2BB-66CA0F6F8CEB}"/>
          </ac:spMkLst>
        </pc:spChg>
        <pc:spChg chg="add mod">
          <ac:chgData name="Martin, Ian (DLSLtd,RAL,TEC)" userId="115fc887-d2f4-40cb-b8cf-b841e9c05e83" providerId="ADAL" clId="{232593B8-AAF6-4807-A0C2-A4D219E6A393}" dt="2020-07-21T10:07:06.654" v="16612" actId="20577"/>
          <ac:spMkLst>
            <pc:docMk/>
            <pc:sldMk cId="2904513270" sldId="310"/>
            <ac:spMk id="7" creationId="{8E2A59AD-33C6-48F7-9885-B630E0363D92}"/>
          </ac:spMkLst>
        </pc:spChg>
        <pc:spChg chg="mod">
          <ac:chgData name="Martin, Ian (DLSLtd,RAL,TEC)" userId="115fc887-d2f4-40cb-b8cf-b841e9c05e83" providerId="ADAL" clId="{232593B8-AAF6-4807-A0C2-A4D219E6A393}" dt="2020-07-21T10:05:21.479" v="16573" actId="14100"/>
          <ac:spMkLst>
            <pc:docMk/>
            <pc:sldMk cId="2904513270" sldId="310"/>
            <ac:spMk id="8" creationId="{264473B7-FE33-4C10-BFAF-B5C03E2ADAF6}"/>
          </ac:spMkLst>
        </pc:spChg>
        <pc:spChg chg="add mod">
          <ac:chgData name="Martin, Ian (DLSLtd,RAL,TEC)" userId="115fc887-d2f4-40cb-b8cf-b841e9c05e83" providerId="ADAL" clId="{232593B8-AAF6-4807-A0C2-A4D219E6A393}" dt="2020-07-21T10:04:30.487" v="16570" actId="1076"/>
          <ac:spMkLst>
            <pc:docMk/>
            <pc:sldMk cId="2904513270" sldId="310"/>
            <ac:spMk id="9" creationId="{65EA4A9C-3CF5-461E-966B-BAB53FBF498F}"/>
          </ac:spMkLst>
        </pc:spChg>
        <pc:spChg chg="mod">
          <ac:chgData name="Martin, Ian (DLSLtd,RAL,TEC)" userId="115fc887-d2f4-40cb-b8cf-b841e9c05e83" providerId="ADAL" clId="{232593B8-AAF6-4807-A0C2-A4D219E6A393}" dt="2020-07-20T15:59:12.497" v="13385" actId="20577"/>
          <ac:spMkLst>
            <pc:docMk/>
            <pc:sldMk cId="2904513270" sldId="310"/>
            <ac:spMk id="14" creationId="{8D35D549-5BB6-49AC-95D0-A1E9804C9F7B}"/>
          </ac:spMkLst>
        </pc:spChg>
        <pc:graphicFrameChg chg="del modGraphic">
          <ac:chgData name="Martin, Ian (DLSLtd,RAL,TEC)" userId="115fc887-d2f4-40cb-b8cf-b841e9c05e83" providerId="ADAL" clId="{232593B8-AAF6-4807-A0C2-A4D219E6A393}" dt="2020-07-20T15:59:03.960" v="13363" actId="478"/>
          <ac:graphicFrameMkLst>
            <pc:docMk/>
            <pc:sldMk cId="2904513270" sldId="310"/>
            <ac:graphicFrameMk id="17" creationId="{2E6E98D5-FD03-46FE-80C4-2C913B25EBDF}"/>
          </ac:graphicFrameMkLst>
        </pc:graphicFrameChg>
      </pc:sldChg>
      <pc:sldChg chg="modSp add">
        <pc:chgData name="Martin, Ian (DLSLtd,RAL,TEC)" userId="115fc887-d2f4-40cb-b8cf-b841e9c05e83" providerId="ADAL" clId="{232593B8-AAF6-4807-A0C2-A4D219E6A393}" dt="2020-07-28T15:51:09.813" v="19592" actId="20577"/>
        <pc:sldMkLst>
          <pc:docMk/>
          <pc:sldMk cId="347314950" sldId="311"/>
        </pc:sldMkLst>
        <pc:spChg chg="mod">
          <ac:chgData name="Martin, Ian (DLSLtd,RAL,TEC)" userId="115fc887-d2f4-40cb-b8cf-b841e9c05e83" providerId="ADAL" clId="{232593B8-AAF6-4807-A0C2-A4D219E6A393}" dt="2020-07-21T10:18:59.994" v="16632" actId="20577"/>
          <ac:spMkLst>
            <pc:docMk/>
            <pc:sldMk cId="347314950" sldId="311"/>
            <ac:spMk id="8" creationId="{264473B7-FE33-4C10-BFAF-B5C03E2ADAF6}"/>
          </ac:spMkLst>
        </pc:spChg>
        <pc:graphicFrameChg chg="modGraphic">
          <ac:chgData name="Martin, Ian (DLSLtd,RAL,TEC)" userId="115fc887-d2f4-40cb-b8cf-b841e9c05e83" providerId="ADAL" clId="{232593B8-AAF6-4807-A0C2-A4D219E6A393}" dt="2020-07-28T15:51:09.813" v="19592" actId="20577"/>
          <ac:graphicFrameMkLst>
            <pc:docMk/>
            <pc:sldMk cId="347314950" sldId="311"/>
            <ac:graphicFrameMk id="17" creationId="{2E6E98D5-FD03-46FE-80C4-2C913B25EBDF}"/>
          </ac:graphicFrameMkLst>
        </pc:graphicFrameChg>
      </pc:sldChg>
      <pc:sldChg chg="modSp add">
        <pc:chgData name="Martin, Ian (DLSLtd,RAL,TEC)" userId="115fc887-d2f4-40cb-b8cf-b841e9c05e83" providerId="ADAL" clId="{232593B8-AAF6-4807-A0C2-A4D219E6A393}" dt="2020-07-21T10:20:38.694" v="16652" actId="20577"/>
        <pc:sldMkLst>
          <pc:docMk/>
          <pc:sldMk cId="2169983320" sldId="312"/>
        </pc:sldMkLst>
        <pc:spChg chg="mod">
          <ac:chgData name="Martin, Ian (DLSLtd,RAL,TEC)" userId="115fc887-d2f4-40cb-b8cf-b841e9c05e83" providerId="ADAL" clId="{232593B8-AAF6-4807-A0C2-A4D219E6A393}" dt="2020-07-21T10:20:38.694" v="16652" actId="20577"/>
          <ac:spMkLst>
            <pc:docMk/>
            <pc:sldMk cId="2169983320" sldId="312"/>
            <ac:spMk id="8" creationId="{264473B7-FE33-4C10-BFAF-B5C03E2ADAF6}"/>
          </ac:spMkLst>
        </pc:spChg>
      </pc:sldChg>
      <pc:sldChg chg="modSp add">
        <pc:chgData name="Martin, Ian (DLSLtd,RAL,TEC)" userId="115fc887-d2f4-40cb-b8cf-b841e9c05e83" providerId="ADAL" clId="{232593B8-AAF6-4807-A0C2-A4D219E6A393}" dt="2020-07-28T15:51:49.054" v="19616" actId="20577"/>
        <pc:sldMkLst>
          <pc:docMk/>
          <pc:sldMk cId="1384573686" sldId="313"/>
        </pc:sldMkLst>
        <pc:spChg chg="mod">
          <ac:chgData name="Martin, Ian (DLSLtd,RAL,TEC)" userId="115fc887-d2f4-40cb-b8cf-b841e9c05e83" providerId="ADAL" clId="{232593B8-AAF6-4807-A0C2-A4D219E6A393}" dt="2020-07-28T09:21:55.946" v="19194" actId="20577"/>
          <ac:spMkLst>
            <pc:docMk/>
            <pc:sldMk cId="1384573686" sldId="313"/>
            <ac:spMk id="8" creationId="{264473B7-FE33-4C10-BFAF-B5C03E2ADAF6}"/>
          </ac:spMkLst>
        </pc:spChg>
        <pc:graphicFrameChg chg="mod modGraphic">
          <ac:chgData name="Martin, Ian (DLSLtd,RAL,TEC)" userId="115fc887-d2f4-40cb-b8cf-b841e9c05e83" providerId="ADAL" clId="{232593B8-AAF6-4807-A0C2-A4D219E6A393}" dt="2020-07-28T15:51:49.054" v="19616" actId="20577"/>
          <ac:graphicFrameMkLst>
            <pc:docMk/>
            <pc:sldMk cId="1384573686" sldId="313"/>
            <ac:graphicFrameMk id="17" creationId="{2E6E98D5-FD03-46FE-80C4-2C913B25EBDF}"/>
          </ac:graphicFrameMkLst>
        </pc:graphicFrameChg>
      </pc:sldChg>
      <pc:sldChg chg="modSp add">
        <pc:chgData name="Martin, Ian (DLSLtd,RAL,TEC)" userId="115fc887-d2f4-40cb-b8cf-b841e9c05e83" providerId="ADAL" clId="{232593B8-AAF6-4807-A0C2-A4D219E6A393}" dt="2020-07-28T15:52:08.309" v="19632" actId="20577"/>
        <pc:sldMkLst>
          <pc:docMk/>
          <pc:sldMk cId="276041919" sldId="314"/>
        </pc:sldMkLst>
        <pc:spChg chg="mod">
          <ac:chgData name="Martin, Ian (DLSLtd,RAL,TEC)" userId="115fc887-d2f4-40cb-b8cf-b841e9c05e83" providerId="ADAL" clId="{232593B8-AAF6-4807-A0C2-A4D219E6A393}" dt="2020-07-28T09:22:27.258" v="19219"/>
          <ac:spMkLst>
            <pc:docMk/>
            <pc:sldMk cId="276041919" sldId="314"/>
            <ac:spMk id="8" creationId="{264473B7-FE33-4C10-BFAF-B5C03E2ADAF6}"/>
          </ac:spMkLst>
        </pc:spChg>
        <pc:graphicFrameChg chg="mod modGraphic">
          <ac:chgData name="Martin, Ian (DLSLtd,RAL,TEC)" userId="115fc887-d2f4-40cb-b8cf-b841e9c05e83" providerId="ADAL" clId="{232593B8-AAF6-4807-A0C2-A4D219E6A393}" dt="2020-07-28T15:52:08.309" v="19632" actId="20577"/>
          <ac:graphicFrameMkLst>
            <pc:docMk/>
            <pc:sldMk cId="276041919" sldId="314"/>
            <ac:graphicFrameMk id="17" creationId="{2E6E98D5-FD03-46FE-80C4-2C913B25EBDF}"/>
          </ac:graphicFrameMkLst>
        </pc:graphicFrameChg>
      </pc:sldChg>
      <pc:sldChg chg="addSp delSp modSp add delAnim modAnim">
        <pc:chgData name="Martin, Ian (DLSLtd,RAL,TEC)" userId="115fc887-d2f4-40cb-b8cf-b841e9c05e83" providerId="ADAL" clId="{232593B8-AAF6-4807-A0C2-A4D219E6A393}" dt="2020-07-28T16:14:11.030" v="19707"/>
        <pc:sldMkLst>
          <pc:docMk/>
          <pc:sldMk cId="2336810654" sldId="315"/>
        </pc:sldMkLst>
        <pc:spChg chg="add mod topLvl">
          <ac:chgData name="Martin, Ian (DLSLtd,RAL,TEC)" userId="115fc887-d2f4-40cb-b8cf-b841e9c05e83" providerId="ADAL" clId="{232593B8-AAF6-4807-A0C2-A4D219E6A393}" dt="2020-07-28T16:11:29.574" v="19659" actId="164"/>
          <ac:spMkLst>
            <pc:docMk/>
            <pc:sldMk cId="2336810654" sldId="315"/>
            <ac:spMk id="3" creationId="{5912ADBC-A6FE-4E79-B9DF-AF3CF4CBD7A5}"/>
          </ac:spMkLst>
        </pc:spChg>
        <pc:spChg chg="del">
          <ac:chgData name="Martin, Ian (DLSLtd,RAL,TEC)" userId="115fc887-d2f4-40cb-b8cf-b841e9c05e83" providerId="ADAL" clId="{232593B8-AAF6-4807-A0C2-A4D219E6A393}" dt="2020-07-27T11:13:23.128" v="17873" actId="478"/>
          <ac:spMkLst>
            <pc:docMk/>
            <pc:sldMk cId="2336810654" sldId="315"/>
            <ac:spMk id="6" creationId="{D9BB448A-65A3-405C-99DE-D50F263937FD}"/>
          </ac:spMkLst>
        </pc:spChg>
        <pc:spChg chg="del">
          <ac:chgData name="Martin, Ian (DLSLtd,RAL,TEC)" userId="115fc887-d2f4-40cb-b8cf-b841e9c05e83" providerId="ADAL" clId="{232593B8-AAF6-4807-A0C2-A4D219E6A393}" dt="2020-07-27T11:13:21.443" v="17872" actId="478"/>
          <ac:spMkLst>
            <pc:docMk/>
            <pc:sldMk cId="2336810654" sldId="315"/>
            <ac:spMk id="7" creationId="{98B36920-1CD8-479C-9A8D-09B61962AC92}"/>
          </ac:spMkLst>
        </pc:spChg>
        <pc:spChg chg="mod">
          <ac:chgData name="Martin, Ian (DLSLtd,RAL,TEC)" userId="115fc887-d2f4-40cb-b8cf-b841e9c05e83" providerId="ADAL" clId="{232593B8-AAF6-4807-A0C2-A4D219E6A393}" dt="2020-07-27T16:43:04.483" v="18455" actId="20577"/>
          <ac:spMkLst>
            <pc:docMk/>
            <pc:sldMk cId="2336810654" sldId="315"/>
            <ac:spMk id="8" creationId="{264473B7-FE33-4C10-BFAF-B5C03E2ADAF6}"/>
          </ac:spMkLst>
        </pc:spChg>
        <pc:spChg chg="mod">
          <ac:chgData name="Martin, Ian (DLSLtd,RAL,TEC)" userId="115fc887-d2f4-40cb-b8cf-b841e9c05e83" providerId="ADAL" clId="{232593B8-AAF6-4807-A0C2-A4D219E6A393}" dt="2020-07-27T11:13:29.301" v="17889" actId="20577"/>
          <ac:spMkLst>
            <pc:docMk/>
            <pc:sldMk cId="2336810654" sldId="315"/>
            <ac:spMk id="9" creationId="{C0DC771F-4A99-4ED4-9128-DECBF34B48AD}"/>
          </ac:spMkLst>
        </pc:spChg>
        <pc:spChg chg="del">
          <ac:chgData name="Martin, Ian (DLSLtd,RAL,TEC)" userId="115fc887-d2f4-40cb-b8cf-b841e9c05e83" providerId="ADAL" clId="{232593B8-AAF6-4807-A0C2-A4D219E6A393}" dt="2020-07-27T11:13:20.152" v="17871" actId="478"/>
          <ac:spMkLst>
            <pc:docMk/>
            <pc:sldMk cId="2336810654" sldId="315"/>
            <ac:spMk id="10" creationId="{3D98B416-3E42-4E3D-8AF6-547174DC8BD0}"/>
          </ac:spMkLst>
        </pc:spChg>
        <pc:spChg chg="add mod topLvl">
          <ac:chgData name="Martin, Ian (DLSLtd,RAL,TEC)" userId="115fc887-d2f4-40cb-b8cf-b841e9c05e83" providerId="ADAL" clId="{232593B8-AAF6-4807-A0C2-A4D219E6A393}" dt="2020-07-28T16:11:29.574" v="19659" actId="164"/>
          <ac:spMkLst>
            <pc:docMk/>
            <pc:sldMk cId="2336810654" sldId="315"/>
            <ac:spMk id="12" creationId="{7103FEC3-FD7F-44F2-B3BA-7705EA619B49}"/>
          </ac:spMkLst>
        </pc:spChg>
        <pc:spChg chg="add del mod">
          <ac:chgData name="Martin, Ian (DLSLtd,RAL,TEC)" userId="115fc887-d2f4-40cb-b8cf-b841e9c05e83" providerId="ADAL" clId="{232593B8-AAF6-4807-A0C2-A4D219E6A393}" dt="2020-07-27T11:37:07.599" v="18049" actId="478"/>
          <ac:spMkLst>
            <pc:docMk/>
            <pc:sldMk cId="2336810654" sldId="315"/>
            <ac:spMk id="17" creationId="{84FE01D0-9562-4C30-AE3C-1D458DEC55DC}"/>
          </ac:spMkLst>
        </pc:spChg>
        <pc:spChg chg="add mod topLvl">
          <ac:chgData name="Martin, Ian (DLSLtd,RAL,TEC)" userId="115fc887-d2f4-40cb-b8cf-b841e9c05e83" providerId="ADAL" clId="{232593B8-AAF6-4807-A0C2-A4D219E6A393}" dt="2020-07-28T16:11:29.574" v="19659" actId="164"/>
          <ac:spMkLst>
            <pc:docMk/>
            <pc:sldMk cId="2336810654" sldId="315"/>
            <ac:spMk id="18" creationId="{2D242B24-4901-4962-9D12-3AFF8C5B64A2}"/>
          </ac:spMkLst>
        </pc:spChg>
        <pc:spChg chg="add mod topLvl">
          <ac:chgData name="Martin, Ian (DLSLtd,RAL,TEC)" userId="115fc887-d2f4-40cb-b8cf-b841e9c05e83" providerId="ADAL" clId="{232593B8-AAF6-4807-A0C2-A4D219E6A393}" dt="2020-07-28T16:11:29.574" v="19659" actId="164"/>
          <ac:spMkLst>
            <pc:docMk/>
            <pc:sldMk cId="2336810654" sldId="315"/>
            <ac:spMk id="19" creationId="{6E21859F-C8EE-4414-A45C-14070E5115B5}"/>
          </ac:spMkLst>
        </pc:spChg>
        <pc:spChg chg="add mod topLvl">
          <ac:chgData name="Martin, Ian (DLSLtd,RAL,TEC)" userId="115fc887-d2f4-40cb-b8cf-b841e9c05e83" providerId="ADAL" clId="{232593B8-AAF6-4807-A0C2-A4D219E6A393}" dt="2020-07-28T16:11:29.574" v="19659" actId="164"/>
          <ac:spMkLst>
            <pc:docMk/>
            <pc:sldMk cId="2336810654" sldId="315"/>
            <ac:spMk id="32" creationId="{D0E8ADBD-1929-49C6-AF5A-37DDD6B90770}"/>
          </ac:spMkLst>
        </pc:spChg>
        <pc:spChg chg="add mod topLvl">
          <ac:chgData name="Martin, Ian (DLSLtd,RAL,TEC)" userId="115fc887-d2f4-40cb-b8cf-b841e9c05e83" providerId="ADAL" clId="{232593B8-AAF6-4807-A0C2-A4D219E6A393}" dt="2020-07-28T16:11:29.574" v="19659" actId="164"/>
          <ac:spMkLst>
            <pc:docMk/>
            <pc:sldMk cId="2336810654" sldId="315"/>
            <ac:spMk id="33" creationId="{E435F515-A747-4BAA-8C0B-158AEDF0E1AD}"/>
          </ac:spMkLst>
        </pc:spChg>
        <pc:spChg chg="add mod topLvl">
          <ac:chgData name="Martin, Ian (DLSLtd,RAL,TEC)" userId="115fc887-d2f4-40cb-b8cf-b841e9c05e83" providerId="ADAL" clId="{232593B8-AAF6-4807-A0C2-A4D219E6A393}" dt="2020-07-28T16:11:29.574" v="19659" actId="164"/>
          <ac:spMkLst>
            <pc:docMk/>
            <pc:sldMk cId="2336810654" sldId="315"/>
            <ac:spMk id="34" creationId="{DC1FB4E7-B97D-4779-940A-670AC9F8A909}"/>
          </ac:spMkLst>
        </pc:spChg>
        <pc:spChg chg="add mod topLvl">
          <ac:chgData name="Martin, Ian (DLSLtd,RAL,TEC)" userId="115fc887-d2f4-40cb-b8cf-b841e9c05e83" providerId="ADAL" clId="{232593B8-AAF6-4807-A0C2-A4D219E6A393}" dt="2020-07-28T16:11:29.574" v="19659" actId="164"/>
          <ac:spMkLst>
            <pc:docMk/>
            <pc:sldMk cId="2336810654" sldId="315"/>
            <ac:spMk id="37" creationId="{56623220-5472-402F-9952-548AB8E8A2A2}"/>
          </ac:spMkLst>
        </pc:spChg>
        <pc:spChg chg="add mod topLvl">
          <ac:chgData name="Martin, Ian (DLSLtd,RAL,TEC)" userId="115fc887-d2f4-40cb-b8cf-b841e9c05e83" providerId="ADAL" clId="{232593B8-AAF6-4807-A0C2-A4D219E6A393}" dt="2020-07-28T16:11:29.574" v="19659" actId="164"/>
          <ac:spMkLst>
            <pc:docMk/>
            <pc:sldMk cId="2336810654" sldId="315"/>
            <ac:spMk id="40" creationId="{AD749D93-339B-4289-A4F9-0960BBCF769E}"/>
          </ac:spMkLst>
        </pc:spChg>
        <pc:spChg chg="add mod topLvl">
          <ac:chgData name="Martin, Ian (DLSLtd,RAL,TEC)" userId="115fc887-d2f4-40cb-b8cf-b841e9c05e83" providerId="ADAL" clId="{232593B8-AAF6-4807-A0C2-A4D219E6A393}" dt="2020-07-28T16:11:29.574" v="19659" actId="164"/>
          <ac:spMkLst>
            <pc:docMk/>
            <pc:sldMk cId="2336810654" sldId="315"/>
            <ac:spMk id="43" creationId="{AD03C52A-3BB9-49FF-8CBC-EB05D5375AA6}"/>
          </ac:spMkLst>
        </pc:spChg>
        <pc:spChg chg="add mod topLvl">
          <ac:chgData name="Martin, Ian (DLSLtd,RAL,TEC)" userId="115fc887-d2f4-40cb-b8cf-b841e9c05e83" providerId="ADAL" clId="{232593B8-AAF6-4807-A0C2-A4D219E6A393}" dt="2020-07-28T16:14:08.377" v="19706" actId="164"/>
          <ac:spMkLst>
            <pc:docMk/>
            <pc:sldMk cId="2336810654" sldId="315"/>
            <ac:spMk id="61" creationId="{2D0C9445-41FA-4B5C-B97B-6252C9A5D680}"/>
          </ac:spMkLst>
        </pc:spChg>
        <pc:spChg chg="add mod">
          <ac:chgData name="Martin, Ian (DLSLtd,RAL,TEC)" userId="115fc887-d2f4-40cb-b8cf-b841e9c05e83" providerId="ADAL" clId="{232593B8-AAF6-4807-A0C2-A4D219E6A393}" dt="2020-07-28T16:13:54.732" v="19705" actId="1037"/>
          <ac:spMkLst>
            <pc:docMk/>
            <pc:sldMk cId="2336810654" sldId="315"/>
            <ac:spMk id="65" creationId="{4461C7B9-54BE-4FA4-911F-E7D3CE0A7C88}"/>
          </ac:spMkLst>
        </pc:spChg>
        <pc:spChg chg="add mod topLvl">
          <ac:chgData name="Martin, Ian (DLSLtd,RAL,TEC)" userId="115fc887-d2f4-40cb-b8cf-b841e9c05e83" providerId="ADAL" clId="{232593B8-AAF6-4807-A0C2-A4D219E6A393}" dt="2020-07-28T16:14:08.377" v="19706" actId="164"/>
          <ac:spMkLst>
            <pc:docMk/>
            <pc:sldMk cId="2336810654" sldId="315"/>
            <ac:spMk id="66" creationId="{0CD8B9F9-91DF-4512-A3F6-39B2CBDA2D78}"/>
          </ac:spMkLst>
        </pc:spChg>
        <pc:spChg chg="add mod topLvl">
          <ac:chgData name="Martin, Ian (DLSLtd,RAL,TEC)" userId="115fc887-d2f4-40cb-b8cf-b841e9c05e83" providerId="ADAL" clId="{232593B8-AAF6-4807-A0C2-A4D219E6A393}" dt="2020-07-28T16:14:08.377" v="19706" actId="164"/>
          <ac:spMkLst>
            <pc:docMk/>
            <pc:sldMk cId="2336810654" sldId="315"/>
            <ac:spMk id="86" creationId="{E2D60E4B-C8DB-458A-9691-CCA93C534BF5}"/>
          </ac:spMkLst>
        </pc:spChg>
        <pc:grpChg chg="add mod">
          <ac:chgData name="Martin, Ian (DLSLtd,RAL,TEC)" userId="115fc887-d2f4-40cb-b8cf-b841e9c05e83" providerId="ADAL" clId="{232593B8-AAF6-4807-A0C2-A4D219E6A393}" dt="2020-07-28T16:11:29.574" v="19659" actId="164"/>
          <ac:grpSpMkLst>
            <pc:docMk/>
            <pc:sldMk cId="2336810654" sldId="315"/>
            <ac:grpSpMk id="7" creationId="{1FF309E7-E2AD-4E8F-9624-15AF50811204}"/>
          </ac:grpSpMkLst>
        </pc:grpChg>
        <pc:grpChg chg="add mod">
          <ac:chgData name="Martin, Ian (DLSLtd,RAL,TEC)" userId="115fc887-d2f4-40cb-b8cf-b841e9c05e83" providerId="ADAL" clId="{232593B8-AAF6-4807-A0C2-A4D219E6A393}" dt="2020-07-28T16:14:08.377" v="19706" actId="164"/>
          <ac:grpSpMkLst>
            <pc:docMk/>
            <pc:sldMk cId="2336810654" sldId="315"/>
            <ac:grpSpMk id="24" creationId="{30846FD8-2AFA-45D2-AE10-AF71F1C09884}"/>
          </ac:grpSpMkLst>
        </pc:grpChg>
        <pc:grpChg chg="add del mod">
          <ac:chgData name="Martin, Ian (DLSLtd,RAL,TEC)" userId="115fc887-d2f4-40cb-b8cf-b841e9c05e83" providerId="ADAL" clId="{232593B8-AAF6-4807-A0C2-A4D219E6A393}" dt="2020-07-27T16:43:08.806" v="18456" actId="165"/>
          <ac:grpSpMkLst>
            <pc:docMk/>
            <pc:sldMk cId="2336810654" sldId="315"/>
            <ac:grpSpMk id="48" creationId="{8B0C0361-0FB5-429C-A7EB-01BAD629772A}"/>
          </ac:grpSpMkLst>
        </pc:grpChg>
        <pc:grpChg chg="add del mod">
          <ac:chgData name="Martin, Ian (DLSLtd,RAL,TEC)" userId="115fc887-d2f4-40cb-b8cf-b841e9c05e83" providerId="ADAL" clId="{232593B8-AAF6-4807-A0C2-A4D219E6A393}" dt="2020-07-27T16:50:30.771" v="18703" actId="165"/>
          <ac:grpSpMkLst>
            <pc:docMk/>
            <pc:sldMk cId="2336810654" sldId="315"/>
            <ac:grpSpMk id="64" creationId="{BFCB6676-3FC7-419A-8A95-962849C51B40}"/>
          </ac:grpSpMkLst>
        </pc:grpChg>
        <pc:grpChg chg="add del mod">
          <ac:chgData name="Martin, Ian (DLSLtd,RAL,TEC)" userId="115fc887-d2f4-40cb-b8cf-b841e9c05e83" providerId="ADAL" clId="{232593B8-AAF6-4807-A0C2-A4D219E6A393}" dt="2020-07-28T16:11:02.014" v="19639" actId="165"/>
          <ac:grpSpMkLst>
            <pc:docMk/>
            <pc:sldMk cId="2336810654" sldId="315"/>
            <ac:grpSpMk id="82" creationId="{F59E75F6-D745-4E6D-85FE-FDF523BFC95E}"/>
          </ac:grpSpMkLst>
        </pc:grpChg>
        <pc:grpChg chg="add del mod topLvl">
          <ac:chgData name="Martin, Ian (DLSLtd,RAL,TEC)" userId="115fc887-d2f4-40cb-b8cf-b841e9c05e83" providerId="ADAL" clId="{232593B8-AAF6-4807-A0C2-A4D219E6A393}" dt="2020-07-28T16:12:23.429" v="19667" actId="165"/>
          <ac:grpSpMkLst>
            <pc:docMk/>
            <pc:sldMk cId="2336810654" sldId="315"/>
            <ac:grpSpMk id="92" creationId="{504690B9-3127-40D1-AE1F-D5C086FE18C8}"/>
          </ac:grpSpMkLst>
        </pc:grpChg>
        <pc:grpChg chg="add mod topLvl">
          <ac:chgData name="Martin, Ian (DLSLtd,RAL,TEC)" userId="115fc887-d2f4-40cb-b8cf-b841e9c05e83" providerId="ADAL" clId="{232593B8-AAF6-4807-A0C2-A4D219E6A393}" dt="2020-07-28T16:14:08.377" v="19706" actId="164"/>
          <ac:grpSpMkLst>
            <pc:docMk/>
            <pc:sldMk cId="2336810654" sldId="315"/>
            <ac:grpSpMk id="93" creationId="{B9BEF499-9799-49EF-801C-D79DC12EA700}"/>
          </ac:grpSpMkLst>
        </pc:grpChg>
        <pc:grpChg chg="add del mod">
          <ac:chgData name="Martin, Ian (DLSLtd,RAL,TEC)" userId="115fc887-d2f4-40cb-b8cf-b841e9c05e83" providerId="ADAL" clId="{232593B8-AAF6-4807-A0C2-A4D219E6A393}" dt="2020-07-28T16:11:35.799" v="19660" actId="165"/>
          <ac:grpSpMkLst>
            <pc:docMk/>
            <pc:sldMk cId="2336810654" sldId="315"/>
            <ac:grpSpMk id="94" creationId="{47FB6D5F-91F7-4D8B-859A-AF1CB8DA8A0E}"/>
          </ac:grpSpMkLst>
        </pc:grpChg>
        <pc:picChg chg="add mod ord">
          <ac:chgData name="Martin, Ian (DLSLtd,RAL,TEC)" userId="115fc887-d2f4-40cb-b8cf-b841e9c05e83" providerId="ADAL" clId="{232593B8-AAF6-4807-A0C2-A4D219E6A393}" dt="2020-07-28T16:11:29.574" v="19659" actId="164"/>
          <ac:picMkLst>
            <pc:docMk/>
            <pc:sldMk cId="2336810654" sldId="315"/>
            <ac:picMk id="6" creationId="{0ED319AD-7DA5-4F09-AC17-D86113F97AB3}"/>
          </ac:picMkLst>
        </pc:picChg>
        <pc:picChg chg="add mod ord">
          <ac:chgData name="Martin, Ian (DLSLtd,RAL,TEC)" userId="115fc887-d2f4-40cb-b8cf-b841e9c05e83" providerId="ADAL" clId="{232593B8-AAF6-4807-A0C2-A4D219E6A393}" dt="2020-07-28T16:14:08.377" v="19706" actId="164"/>
          <ac:picMkLst>
            <pc:docMk/>
            <pc:sldMk cId="2336810654" sldId="315"/>
            <ac:picMk id="13" creationId="{96E1D653-08F8-48F7-A6C8-EF66AB9950DF}"/>
          </ac:picMkLst>
        </pc:picChg>
        <pc:picChg chg="add del mod topLvl">
          <ac:chgData name="Martin, Ian (DLSLtd,RAL,TEC)" userId="115fc887-d2f4-40cb-b8cf-b841e9c05e83" providerId="ADAL" clId="{232593B8-AAF6-4807-A0C2-A4D219E6A393}" dt="2020-07-27T16:50:33.509" v="18704" actId="478"/>
          <ac:picMkLst>
            <pc:docMk/>
            <pc:sldMk cId="2336810654" sldId="315"/>
            <ac:picMk id="21" creationId="{EE417D3C-8794-4961-BDC9-C1E56EE406F3}"/>
          </ac:picMkLst>
        </pc:picChg>
        <pc:picChg chg="add mod modCrop">
          <ac:chgData name="Martin, Ian (DLSLtd,RAL,TEC)" userId="115fc887-d2f4-40cb-b8cf-b841e9c05e83" providerId="ADAL" clId="{232593B8-AAF6-4807-A0C2-A4D219E6A393}" dt="2020-07-27T16:55:07.236" v="18937" actId="164"/>
          <ac:picMkLst>
            <pc:docMk/>
            <pc:sldMk cId="2336810654" sldId="315"/>
            <ac:picMk id="50" creationId="{6D2BF477-3EB3-4240-B1AE-4034509C0950}"/>
          </ac:picMkLst>
        </pc:picChg>
        <pc:picChg chg="add del mod">
          <ac:chgData name="Martin, Ian (DLSLtd,RAL,TEC)" userId="115fc887-d2f4-40cb-b8cf-b841e9c05e83" providerId="ADAL" clId="{232593B8-AAF6-4807-A0C2-A4D219E6A393}" dt="2020-07-27T16:50:34.211" v="18705" actId="478"/>
          <ac:picMkLst>
            <pc:docMk/>
            <pc:sldMk cId="2336810654" sldId="315"/>
            <ac:picMk id="68" creationId="{CCB10890-B727-4C60-98D8-E0DA3085F46C}"/>
          </ac:picMkLst>
        </pc:picChg>
        <pc:picChg chg="add del mod topLvl">
          <ac:chgData name="Martin, Ian (DLSLtd,RAL,TEC)" userId="115fc887-d2f4-40cb-b8cf-b841e9c05e83" providerId="ADAL" clId="{232593B8-AAF6-4807-A0C2-A4D219E6A393}" dt="2020-07-28T16:12:26.276" v="19668" actId="478"/>
          <ac:picMkLst>
            <pc:docMk/>
            <pc:sldMk cId="2336810654" sldId="315"/>
            <ac:picMk id="70" creationId="{3AE6CDEF-FC22-4D75-90CF-21B5C59B9B73}"/>
          </ac:picMkLst>
        </pc:picChg>
        <pc:picChg chg="add del mod ord topLvl">
          <ac:chgData name="Martin, Ian (DLSLtd,RAL,TEC)" userId="115fc887-d2f4-40cb-b8cf-b841e9c05e83" providerId="ADAL" clId="{232593B8-AAF6-4807-A0C2-A4D219E6A393}" dt="2020-07-28T16:11:05.085" v="19640" actId="478"/>
          <ac:picMkLst>
            <pc:docMk/>
            <pc:sldMk cId="2336810654" sldId="315"/>
            <ac:picMk id="72" creationId="{27518153-96B7-46F3-8C51-0F1A064CEBD5}"/>
          </ac:picMkLst>
        </pc:picChg>
        <pc:cxnChg chg="add mod topLvl">
          <ac:chgData name="Martin, Ian (DLSLtd,RAL,TEC)" userId="115fc887-d2f4-40cb-b8cf-b841e9c05e83" providerId="ADAL" clId="{232593B8-AAF6-4807-A0C2-A4D219E6A393}" dt="2020-07-28T16:11:29.574" v="19659" actId="164"/>
          <ac:cxnSpMkLst>
            <pc:docMk/>
            <pc:sldMk cId="2336810654" sldId="315"/>
            <ac:cxnSpMk id="11" creationId="{1BA12C79-90B0-496F-BBA2-0B1CB9D35526}"/>
          </ac:cxnSpMkLst>
        </pc:cxnChg>
        <pc:cxnChg chg="add mod topLvl">
          <ac:chgData name="Martin, Ian (DLSLtd,RAL,TEC)" userId="115fc887-d2f4-40cb-b8cf-b841e9c05e83" providerId="ADAL" clId="{232593B8-AAF6-4807-A0C2-A4D219E6A393}" dt="2020-07-28T16:11:29.574" v="19659" actId="164"/>
          <ac:cxnSpMkLst>
            <pc:docMk/>
            <pc:sldMk cId="2336810654" sldId="315"/>
            <ac:cxnSpMk id="14" creationId="{5EED6B8E-951D-4F4F-A67A-021E1AE9BACE}"/>
          </ac:cxnSpMkLst>
        </pc:cxnChg>
        <pc:cxnChg chg="add mod topLvl">
          <ac:chgData name="Martin, Ian (DLSLtd,RAL,TEC)" userId="115fc887-d2f4-40cb-b8cf-b841e9c05e83" providerId="ADAL" clId="{232593B8-AAF6-4807-A0C2-A4D219E6A393}" dt="2020-07-28T16:11:29.574" v="19659" actId="164"/>
          <ac:cxnSpMkLst>
            <pc:docMk/>
            <pc:sldMk cId="2336810654" sldId="315"/>
            <ac:cxnSpMk id="15" creationId="{2C7D81C6-8B86-4B88-A778-7BFE791818C1}"/>
          </ac:cxnSpMkLst>
        </pc:cxnChg>
        <pc:cxnChg chg="add mod topLvl">
          <ac:chgData name="Martin, Ian (DLSLtd,RAL,TEC)" userId="115fc887-d2f4-40cb-b8cf-b841e9c05e83" providerId="ADAL" clId="{232593B8-AAF6-4807-A0C2-A4D219E6A393}" dt="2020-07-28T16:11:29.574" v="19659" actId="164"/>
          <ac:cxnSpMkLst>
            <pc:docMk/>
            <pc:sldMk cId="2336810654" sldId="315"/>
            <ac:cxnSpMk id="23" creationId="{310B2547-AFBF-4FF9-8E8F-B2A5CFE4B356}"/>
          </ac:cxnSpMkLst>
        </pc:cxnChg>
        <pc:cxnChg chg="add mod topLvl">
          <ac:chgData name="Martin, Ian (DLSLtd,RAL,TEC)" userId="115fc887-d2f4-40cb-b8cf-b841e9c05e83" providerId="ADAL" clId="{232593B8-AAF6-4807-A0C2-A4D219E6A393}" dt="2020-07-28T16:11:29.574" v="19659" actId="164"/>
          <ac:cxnSpMkLst>
            <pc:docMk/>
            <pc:sldMk cId="2336810654" sldId="315"/>
            <ac:cxnSpMk id="26" creationId="{8477F925-F158-411F-B6C3-55BC448AC25D}"/>
          </ac:cxnSpMkLst>
        </pc:cxnChg>
        <pc:cxnChg chg="add mod topLvl">
          <ac:chgData name="Martin, Ian (DLSLtd,RAL,TEC)" userId="115fc887-d2f4-40cb-b8cf-b841e9c05e83" providerId="ADAL" clId="{232593B8-AAF6-4807-A0C2-A4D219E6A393}" dt="2020-07-28T16:11:29.574" v="19659" actId="164"/>
          <ac:cxnSpMkLst>
            <pc:docMk/>
            <pc:sldMk cId="2336810654" sldId="315"/>
            <ac:cxnSpMk id="30" creationId="{F28FF6A9-6275-4931-9D2E-AA813A2756E1}"/>
          </ac:cxnSpMkLst>
        </pc:cxnChg>
        <pc:cxnChg chg="add mod topLvl">
          <ac:chgData name="Martin, Ian (DLSLtd,RAL,TEC)" userId="115fc887-d2f4-40cb-b8cf-b841e9c05e83" providerId="ADAL" clId="{232593B8-AAF6-4807-A0C2-A4D219E6A393}" dt="2020-07-28T16:11:29.574" v="19659" actId="164"/>
          <ac:cxnSpMkLst>
            <pc:docMk/>
            <pc:sldMk cId="2336810654" sldId="315"/>
            <ac:cxnSpMk id="35" creationId="{FA6A441E-B048-482E-A396-2713E0A8B153}"/>
          </ac:cxnSpMkLst>
        </pc:cxnChg>
        <pc:cxnChg chg="add mod topLvl">
          <ac:chgData name="Martin, Ian (DLSLtd,RAL,TEC)" userId="115fc887-d2f4-40cb-b8cf-b841e9c05e83" providerId="ADAL" clId="{232593B8-AAF6-4807-A0C2-A4D219E6A393}" dt="2020-07-28T16:11:29.574" v="19659" actId="164"/>
          <ac:cxnSpMkLst>
            <pc:docMk/>
            <pc:sldMk cId="2336810654" sldId="315"/>
            <ac:cxnSpMk id="38" creationId="{A545F146-989F-4102-BEC0-E9B049BCACB3}"/>
          </ac:cxnSpMkLst>
        </pc:cxnChg>
        <pc:cxnChg chg="add mod topLvl">
          <ac:chgData name="Martin, Ian (DLSLtd,RAL,TEC)" userId="115fc887-d2f4-40cb-b8cf-b841e9c05e83" providerId="ADAL" clId="{232593B8-AAF6-4807-A0C2-A4D219E6A393}" dt="2020-07-28T16:11:29.574" v="19659" actId="164"/>
          <ac:cxnSpMkLst>
            <pc:docMk/>
            <pc:sldMk cId="2336810654" sldId="315"/>
            <ac:cxnSpMk id="41" creationId="{7C4196DA-86D1-4E6F-8030-FD39ECCE6E78}"/>
          </ac:cxnSpMkLst>
        </pc:cxnChg>
        <pc:cxnChg chg="add mod topLvl">
          <ac:chgData name="Martin, Ian (DLSLtd,RAL,TEC)" userId="115fc887-d2f4-40cb-b8cf-b841e9c05e83" providerId="ADAL" clId="{232593B8-AAF6-4807-A0C2-A4D219E6A393}" dt="2020-07-28T16:11:29.574" v="19659" actId="164"/>
          <ac:cxnSpMkLst>
            <pc:docMk/>
            <pc:sldMk cId="2336810654" sldId="315"/>
            <ac:cxnSpMk id="44" creationId="{7D630853-FCEA-47E4-9CD1-2935E361FFF0}"/>
          </ac:cxnSpMkLst>
        </pc:cxnChg>
        <pc:cxnChg chg="add mod topLvl">
          <ac:chgData name="Martin, Ian (DLSLtd,RAL,TEC)" userId="115fc887-d2f4-40cb-b8cf-b841e9c05e83" providerId="ADAL" clId="{232593B8-AAF6-4807-A0C2-A4D219E6A393}" dt="2020-07-28T16:11:29.574" v="19659" actId="164"/>
          <ac:cxnSpMkLst>
            <pc:docMk/>
            <pc:sldMk cId="2336810654" sldId="315"/>
            <ac:cxnSpMk id="46" creationId="{22BC4ED6-D925-4B9C-B45F-80AC92118FB7}"/>
          </ac:cxnSpMkLst>
        </pc:cxnChg>
        <pc:cxnChg chg="add mod">
          <ac:chgData name="Martin, Ian (DLSLtd,RAL,TEC)" userId="115fc887-d2f4-40cb-b8cf-b841e9c05e83" providerId="ADAL" clId="{232593B8-AAF6-4807-A0C2-A4D219E6A393}" dt="2020-07-27T16:55:07.236" v="18937" actId="164"/>
          <ac:cxnSpMkLst>
            <pc:docMk/>
            <pc:sldMk cId="2336810654" sldId="315"/>
            <ac:cxnSpMk id="52" creationId="{A5A914EC-7FBF-4FE5-885A-8CB8292ADDF6}"/>
          </ac:cxnSpMkLst>
        </pc:cxnChg>
        <pc:cxnChg chg="add mod">
          <ac:chgData name="Martin, Ian (DLSLtd,RAL,TEC)" userId="115fc887-d2f4-40cb-b8cf-b841e9c05e83" providerId="ADAL" clId="{232593B8-AAF6-4807-A0C2-A4D219E6A393}" dt="2020-07-27T16:55:07.236" v="18937" actId="164"/>
          <ac:cxnSpMkLst>
            <pc:docMk/>
            <pc:sldMk cId="2336810654" sldId="315"/>
            <ac:cxnSpMk id="53" creationId="{5A2B7DBE-633B-460A-9926-3AD30E09310C}"/>
          </ac:cxnSpMkLst>
        </pc:cxnChg>
        <pc:cxnChg chg="add mod">
          <ac:chgData name="Martin, Ian (DLSLtd,RAL,TEC)" userId="115fc887-d2f4-40cb-b8cf-b841e9c05e83" providerId="ADAL" clId="{232593B8-AAF6-4807-A0C2-A4D219E6A393}" dt="2020-07-27T16:55:07.236" v="18937" actId="164"/>
          <ac:cxnSpMkLst>
            <pc:docMk/>
            <pc:sldMk cId="2336810654" sldId="315"/>
            <ac:cxnSpMk id="55" creationId="{F29A6128-009A-48D8-89AA-1667F473F9EE}"/>
          </ac:cxnSpMkLst>
        </pc:cxnChg>
        <pc:cxnChg chg="add mod topLvl">
          <ac:chgData name="Martin, Ian (DLSLtd,RAL,TEC)" userId="115fc887-d2f4-40cb-b8cf-b841e9c05e83" providerId="ADAL" clId="{232593B8-AAF6-4807-A0C2-A4D219E6A393}" dt="2020-07-28T16:14:08.377" v="19706" actId="164"/>
          <ac:cxnSpMkLst>
            <pc:docMk/>
            <pc:sldMk cId="2336810654" sldId="315"/>
            <ac:cxnSpMk id="83" creationId="{511A231C-E4FC-43CF-94A2-B78DF0578762}"/>
          </ac:cxnSpMkLst>
        </pc:cxnChg>
        <pc:cxnChg chg="add mod topLvl">
          <ac:chgData name="Martin, Ian (DLSLtd,RAL,TEC)" userId="115fc887-d2f4-40cb-b8cf-b841e9c05e83" providerId="ADAL" clId="{232593B8-AAF6-4807-A0C2-A4D219E6A393}" dt="2020-07-28T16:14:08.377" v="19706" actId="164"/>
          <ac:cxnSpMkLst>
            <pc:docMk/>
            <pc:sldMk cId="2336810654" sldId="315"/>
            <ac:cxnSpMk id="84" creationId="{C52DB21F-D03B-4874-BB6B-610D84925002}"/>
          </ac:cxnSpMkLst>
        </pc:cxnChg>
        <pc:cxnChg chg="add mod topLvl">
          <ac:chgData name="Martin, Ian (DLSLtd,RAL,TEC)" userId="115fc887-d2f4-40cb-b8cf-b841e9c05e83" providerId="ADAL" clId="{232593B8-AAF6-4807-A0C2-A4D219E6A393}" dt="2020-07-28T16:14:08.377" v="19706" actId="164"/>
          <ac:cxnSpMkLst>
            <pc:docMk/>
            <pc:sldMk cId="2336810654" sldId="315"/>
            <ac:cxnSpMk id="85" creationId="{F97FA5B7-6EBF-47AD-A471-07A65AF2DCB8}"/>
          </ac:cxnSpMkLst>
        </pc:cxnChg>
      </pc:sldChg>
      <pc:sldChg chg="addSp delSp modSp add delAnim modAnim">
        <pc:chgData name="Martin, Ian (DLSLtd,RAL,TEC)" userId="115fc887-d2f4-40cb-b8cf-b841e9c05e83" providerId="ADAL" clId="{232593B8-AAF6-4807-A0C2-A4D219E6A393}" dt="2020-07-30T12:49:37.339" v="21002" actId="1036"/>
        <pc:sldMkLst>
          <pc:docMk/>
          <pc:sldMk cId="2013364911" sldId="316"/>
        </pc:sldMkLst>
        <pc:spChg chg="del">
          <ac:chgData name="Martin, Ian (DLSLtd,RAL,TEC)" userId="115fc887-d2f4-40cb-b8cf-b841e9c05e83" providerId="ADAL" clId="{232593B8-AAF6-4807-A0C2-A4D219E6A393}" dt="2020-07-30T12:49:13.202" v="20995" actId="478"/>
          <ac:spMkLst>
            <pc:docMk/>
            <pc:sldMk cId="2013364911" sldId="316"/>
            <ac:spMk id="2" creationId="{00000000-0000-0000-0000-000000000000}"/>
          </ac:spMkLst>
        </pc:spChg>
        <pc:spChg chg="add del">
          <ac:chgData name="Martin, Ian (DLSLtd,RAL,TEC)" userId="115fc887-d2f4-40cb-b8cf-b841e9c05e83" providerId="ADAL" clId="{232593B8-AAF6-4807-A0C2-A4D219E6A393}" dt="2020-07-30T12:49:21.986" v="20998"/>
          <ac:spMkLst>
            <pc:docMk/>
            <pc:sldMk cId="2013364911" sldId="316"/>
            <ac:spMk id="3" creationId="{9A8E8FED-716B-44C4-A99D-D031E2147598}"/>
          </ac:spMkLst>
        </pc:spChg>
        <pc:spChg chg="add mod">
          <ac:chgData name="Martin, Ian (DLSLtd,RAL,TEC)" userId="115fc887-d2f4-40cb-b8cf-b841e9c05e83" providerId="ADAL" clId="{232593B8-AAF6-4807-A0C2-A4D219E6A393}" dt="2020-07-30T12:49:37.339" v="21002" actId="1036"/>
          <ac:spMkLst>
            <pc:docMk/>
            <pc:sldMk cId="2013364911" sldId="316"/>
            <ac:spMk id="54" creationId="{9C9B57FA-D8EE-4764-9A5D-3DA2E564258A}"/>
          </ac:spMkLst>
        </pc:spChg>
        <pc:spChg chg="add del">
          <ac:chgData name="Martin, Ian (DLSLtd,RAL,TEC)" userId="115fc887-d2f4-40cb-b8cf-b841e9c05e83" providerId="ADAL" clId="{232593B8-AAF6-4807-A0C2-A4D219E6A393}" dt="2020-07-28T16:18:06.319" v="19769"/>
          <ac:spMkLst>
            <pc:docMk/>
            <pc:sldMk cId="2013364911" sldId="316"/>
            <ac:spMk id="54" creationId="{FE7503B6-7045-4AD9-A5D0-55BF2EA97993}"/>
          </ac:spMkLst>
        </pc:spChg>
        <pc:spChg chg="mod">
          <ac:chgData name="Martin, Ian (DLSLtd,RAL,TEC)" userId="115fc887-d2f4-40cb-b8cf-b841e9c05e83" providerId="ADAL" clId="{232593B8-AAF6-4807-A0C2-A4D219E6A393}" dt="2020-07-28T16:17:37.267" v="19764" actId="6549"/>
          <ac:spMkLst>
            <pc:docMk/>
            <pc:sldMk cId="2013364911" sldId="316"/>
            <ac:spMk id="56" creationId="{DE2AD4C8-CE11-4763-A035-DE1C7B47816E}"/>
          </ac:spMkLst>
        </pc:spChg>
        <pc:spChg chg="mod topLvl">
          <ac:chgData name="Martin, Ian (DLSLtd,RAL,TEC)" userId="115fc887-d2f4-40cb-b8cf-b841e9c05e83" providerId="ADAL" clId="{232593B8-AAF6-4807-A0C2-A4D219E6A393}" dt="2020-07-28T16:31:02.893" v="19838" actId="164"/>
          <ac:spMkLst>
            <pc:docMk/>
            <pc:sldMk cId="2013364911" sldId="316"/>
            <ac:spMk id="87" creationId="{DBDD7078-F8C9-4B5F-88D2-2E386C81FA63}"/>
          </ac:spMkLst>
        </pc:spChg>
        <pc:spChg chg="mod topLvl">
          <ac:chgData name="Martin, Ian (DLSLtd,RAL,TEC)" userId="115fc887-d2f4-40cb-b8cf-b841e9c05e83" providerId="ADAL" clId="{232593B8-AAF6-4807-A0C2-A4D219E6A393}" dt="2020-07-28T16:31:02.893" v="19838" actId="164"/>
          <ac:spMkLst>
            <pc:docMk/>
            <pc:sldMk cId="2013364911" sldId="316"/>
            <ac:spMk id="88" creationId="{20B7FECD-F55E-44AB-85C9-992B5F0493E9}"/>
          </ac:spMkLst>
        </pc:spChg>
        <pc:spChg chg="add mod">
          <ac:chgData name="Martin, Ian (DLSLtd,RAL,TEC)" userId="115fc887-d2f4-40cb-b8cf-b841e9c05e83" providerId="ADAL" clId="{232593B8-AAF6-4807-A0C2-A4D219E6A393}" dt="2020-07-28T16:34:35.430" v="19858" actId="164"/>
          <ac:spMkLst>
            <pc:docMk/>
            <pc:sldMk cId="2013364911" sldId="316"/>
            <ac:spMk id="110" creationId="{8B11D404-7CBC-4EAF-8EC4-57A34CD7A0A9}"/>
          </ac:spMkLst>
        </pc:spChg>
        <pc:spChg chg="add mod">
          <ac:chgData name="Martin, Ian (DLSLtd,RAL,TEC)" userId="115fc887-d2f4-40cb-b8cf-b841e9c05e83" providerId="ADAL" clId="{232593B8-AAF6-4807-A0C2-A4D219E6A393}" dt="2020-07-28T16:34:35.430" v="19858" actId="164"/>
          <ac:spMkLst>
            <pc:docMk/>
            <pc:sldMk cId="2013364911" sldId="316"/>
            <ac:spMk id="111" creationId="{4B4B0B29-ABF0-497C-AECB-6388BE829096}"/>
          </ac:spMkLst>
        </pc:spChg>
        <pc:spChg chg="mod topLvl">
          <ac:chgData name="Martin, Ian (DLSLtd,RAL,TEC)" userId="115fc887-d2f4-40cb-b8cf-b841e9c05e83" providerId="ADAL" clId="{232593B8-AAF6-4807-A0C2-A4D219E6A393}" dt="2020-07-28T16:38:08.921" v="19910" actId="164"/>
          <ac:spMkLst>
            <pc:docMk/>
            <pc:sldMk cId="2013364911" sldId="316"/>
            <ac:spMk id="121" creationId="{7AA2E8F6-4130-45BD-879C-868F7D27AEF3}"/>
          </ac:spMkLst>
        </pc:spChg>
        <pc:spChg chg="mod topLvl">
          <ac:chgData name="Martin, Ian (DLSLtd,RAL,TEC)" userId="115fc887-d2f4-40cb-b8cf-b841e9c05e83" providerId="ADAL" clId="{232593B8-AAF6-4807-A0C2-A4D219E6A393}" dt="2020-07-28T16:38:08.921" v="19910" actId="164"/>
          <ac:spMkLst>
            <pc:docMk/>
            <pc:sldMk cId="2013364911" sldId="316"/>
            <ac:spMk id="122" creationId="{AA7078F1-1987-4A3C-B65E-ED7FBBAA3779}"/>
          </ac:spMkLst>
        </pc:spChg>
        <pc:grpChg chg="add mod">
          <ac:chgData name="Martin, Ian (DLSLtd,RAL,TEC)" userId="115fc887-d2f4-40cb-b8cf-b841e9c05e83" providerId="ADAL" clId="{232593B8-AAF6-4807-A0C2-A4D219E6A393}" dt="2020-07-28T16:31:02.893" v="19838" actId="164"/>
          <ac:grpSpMkLst>
            <pc:docMk/>
            <pc:sldMk cId="2013364911" sldId="316"/>
            <ac:grpSpMk id="11" creationId="{E5E5A38F-852C-40CD-B3A3-63DC48BAACE2}"/>
          </ac:grpSpMkLst>
        </pc:grpChg>
        <pc:grpChg chg="add mod">
          <ac:chgData name="Martin, Ian (DLSLtd,RAL,TEC)" userId="115fc887-d2f4-40cb-b8cf-b841e9c05e83" providerId="ADAL" clId="{232593B8-AAF6-4807-A0C2-A4D219E6A393}" dt="2020-07-28T16:34:35.430" v="19858" actId="164"/>
          <ac:grpSpMkLst>
            <pc:docMk/>
            <pc:sldMk cId="2013364911" sldId="316"/>
            <ac:grpSpMk id="17" creationId="{C2FD4AC9-2064-4251-9712-3CD445AA7D1B}"/>
          </ac:grpSpMkLst>
        </pc:grpChg>
        <pc:grpChg chg="add mod">
          <ac:chgData name="Martin, Ian (DLSLtd,RAL,TEC)" userId="115fc887-d2f4-40cb-b8cf-b841e9c05e83" providerId="ADAL" clId="{232593B8-AAF6-4807-A0C2-A4D219E6A393}" dt="2020-07-28T16:38:08.921" v="19910" actId="164"/>
          <ac:grpSpMkLst>
            <pc:docMk/>
            <pc:sldMk cId="2013364911" sldId="316"/>
            <ac:grpSpMk id="24" creationId="{5C6C29AC-0788-4275-90F9-E7782A41C7B0}"/>
          </ac:grpSpMkLst>
        </pc:grpChg>
        <pc:grpChg chg="del">
          <ac:chgData name="Martin, Ian (DLSLtd,RAL,TEC)" userId="115fc887-d2f4-40cb-b8cf-b841e9c05e83" providerId="ADAL" clId="{232593B8-AAF6-4807-A0C2-A4D219E6A393}" dt="2020-07-28T16:17:40.269" v="19766" actId="478"/>
          <ac:grpSpMkLst>
            <pc:docMk/>
            <pc:sldMk cId="2013364911" sldId="316"/>
            <ac:grpSpMk id="39" creationId="{0D93A61F-403D-419F-A540-1841D60277FC}"/>
          </ac:grpSpMkLst>
        </pc:grpChg>
        <pc:grpChg chg="del">
          <ac:chgData name="Martin, Ian (DLSLtd,RAL,TEC)" userId="115fc887-d2f4-40cb-b8cf-b841e9c05e83" providerId="ADAL" clId="{232593B8-AAF6-4807-A0C2-A4D219E6A393}" dt="2020-07-28T16:17:43.285" v="19767" actId="478"/>
          <ac:grpSpMkLst>
            <pc:docMk/>
            <pc:sldMk cId="2013364911" sldId="316"/>
            <ac:grpSpMk id="40" creationId="{7E49CA15-0E33-4A89-8F83-C1E20C964E81}"/>
          </ac:grpSpMkLst>
        </pc:grpChg>
        <pc:grpChg chg="del">
          <ac:chgData name="Martin, Ian (DLSLtd,RAL,TEC)" userId="115fc887-d2f4-40cb-b8cf-b841e9c05e83" providerId="ADAL" clId="{232593B8-AAF6-4807-A0C2-A4D219E6A393}" dt="2020-07-28T16:17:43.285" v="19767" actId="478"/>
          <ac:grpSpMkLst>
            <pc:docMk/>
            <pc:sldMk cId="2013364911" sldId="316"/>
            <ac:grpSpMk id="41" creationId="{F2A95F31-EBEF-4D94-BAC4-31030D32311A}"/>
          </ac:grpSpMkLst>
        </pc:grpChg>
        <pc:grpChg chg="add">
          <ac:chgData name="Martin, Ian (DLSLtd,RAL,TEC)" userId="115fc887-d2f4-40cb-b8cf-b841e9c05e83" providerId="ADAL" clId="{232593B8-AAF6-4807-A0C2-A4D219E6A393}" dt="2020-07-28T16:18:13.043" v="19770"/>
          <ac:grpSpMkLst>
            <pc:docMk/>
            <pc:sldMk cId="2013364911" sldId="316"/>
            <ac:grpSpMk id="55" creationId="{B9E8FC1E-86AF-4B91-999B-20D36F9BB5C6}"/>
          </ac:grpSpMkLst>
        </pc:grpChg>
        <pc:grpChg chg="del">
          <ac:chgData name="Martin, Ian (DLSLtd,RAL,TEC)" userId="115fc887-d2f4-40cb-b8cf-b841e9c05e83" providerId="ADAL" clId="{232593B8-AAF6-4807-A0C2-A4D219E6A393}" dt="2020-07-28T16:17:43.285" v="19767" actId="478"/>
          <ac:grpSpMkLst>
            <pc:docMk/>
            <pc:sldMk cId="2013364911" sldId="316"/>
            <ac:grpSpMk id="60" creationId="{FE8895E6-7A46-4119-867C-83DC95B9FF62}"/>
          </ac:grpSpMkLst>
        </pc:grpChg>
        <pc:grpChg chg="add">
          <ac:chgData name="Martin, Ian (DLSLtd,RAL,TEC)" userId="115fc887-d2f4-40cb-b8cf-b841e9c05e83" providerId="ADAL" clId="{232593B8-AAF6-4807-A0C2-A4D219E6A393}" dt="2020-07-28T16:22:03.419" v="19784"/>
          <ac:grpSpMkLst>
            <pc:docMk/>
            <pc:sldMk cId="2013364911" sldId="316"/>
            <ac:grpSpMk id="68" creationId="{34589508-1523-4F50-B4B6-C1E5FC386A0A}"/>
          </ac:grpSpMkLst>
        </pc:grpChg>
        <pc:grpChg chg="add">
          <ac:chgData name="Martin, Ian (DLSLtd,RAL,TEC)" userId="115fc887-d2f4-40cb-b8cf-b841e9c05e83" providerId="ADAL" clId="{232593B8-AAF6-4807-A0C2-A4D219E6A393}" dt="2020-07-28T16:28:19.642" v="19792"/>
          <ac:grpSpMkLst>
            <pc:docMk/>
            <pc:sldMk cId="2013364911" sldId="316"/>
            <ac:grpSpMk id="77" creationId="{70A7D262-6B22-41FC-A910-6C659FD5AF1D}"/>
          </ac:grpSpMkLst>
        </pc:grpChg>
        <pc:grpChg chg="del">
          <ac:chgData name="Martin, Ian (DLSLtd,RAL,TEC)" userId="115fc887-d2f4-40cb-b8cf-b841e9c05e83" providerId="ADAL" clId="{232593B8-AAF6-4807-A0C2-A4D219E6A393}" dt="2020-07-28T16:17:43.285" v="19767" actId="478"/>
          <ac:grpSpMkLst>
            <pc:docMk/>
            <pc:sldMk cId="2013364911" sldId="316"/>
            <ac:grpSpMk id="80" creationId="{B68E68BC-58F6-4920-A4CA-081E431CB979}"/>
          </ac:grpSpMkLst>
        </pc:grpChg>
        <pc:grpChg chg="add del">
          <ac:chgData name="Martin, Ian (DLSLtd,RAL,TEC)" userId="115fc887-d2f4-40cb-b8cf-b841e9c05e83" providerId="ADAL" clId="{232593B8-AAF6-4807-A0C2-A4D219E6A393}" dt="2020-07-28T16:30:02.914" v="19802" actId="165"/>
          <ac:grpSpMkLst>
            <pc:docMk/>
            <pc:sldMk cId="2013364911" sldId="316"/>
            <ac:grpSpMk id="81" creationId="{202ED9F0-8B30-4439-B475-013108CAC0CC}"/>
          </ac:grpSpMkLst>
        </pc:grpChg>
        <pc:grpChg chg="del">
          <ac:chgData name="Martin, Ian (DLSLtd,RAL,TEC)" userId="115fc887-d2f4-40cb-b8cf-b841e9c05e83" providerId="ADAL" clId="{232593B8-AAF6-4807-A0C2-A4D219E6A393}" dt="2020-07-28T16:17:43.285" v="19767" actId="478"/>
          <ac:grpSpMkLst>
            <pc:docMk/>
            <pc:sldMk cId="2013364911" sldId="316"/>
            <ac:grpSpMk id="89" creationId="{4D345C20-7421-4A46-A981-3D903F23F3CC}"/>
          </ac:grpSpMkLst>
        </pc:grpChg>
        <pc:grpChg chg="add">
          <ac:chgData name="Martin, Ian (DLSLtd,RAL,TEC)" userId="115fc887-d2f4-40cb-b8cf-b841e9c05e83" providerId="ADAL" clId="{232593B8-AAF6-4807-A0C2-A4D219E6A393}" dt="2020-07-28T16:32:09.077" v="19846"/>
          <ac:grpSpMkLst>
            <pc:docMk/>
            <pc:sldMk cId="2013364911" sldId="316"/>
            <ac:grpSpMk id="97" creationId="{D6B23F34-33D5-4C23-8713-01F870BA6878}"/>
          </ac:grpSpMkLst>
        </pc:grpChg>
        <pc:grpChg chg="del">
          <ac:chgData name="Martin, Ian (DLSLtd,RAL,TEC)" userId="115fc887-d2f4-40cb-b8cf-b841e9c05e83" providerId="ADAL" clId="{232593B8-AAF6-4807-A0C2-A4D219E6A393}" dt="2020-07-28T16:17:35.180" v="19763" actId="478"/>
          <ac:grpSpMkLst>
            <pc:docMk/>
            <pc:sldMk cId="2013364911" sldId="316"/>
            <ac:grpSpMk id="98" creationId="{F4DA61AB-A6B7-4F13-8F44-967C59488E64}"/>
          </ac:grpSpMkLst>
        </pc:grpChg>
        <pc:grpChg chg="del">
          <ac:chgData name="Martin, Ian (DLSLtd,RAL,TEC)" userId="115fc887-d2f4-40cb-b8cf-b841e9c05e83" providerId="ADAL" clId="{232593B8-AAF6-4807-A0C2-A4D219E6A393}" dt="2020-07-28T16:17:43.285" v="19767" actId="478"/>
          <ac:grpSpMkLst>
            <pc:docMk/>
            <pc:sldMk cId="2013364911" sldId="316"/>
            <ac:grpSpMk id="107" creationId="{11CA889B-1C0E-4B88-AD6A-7D5287D9E681}"/>
          </ac:grpSpMkLst>
        </pc:grpChg>
        <pc:grpChg chg="add">
          <ac:chgData name="Martin, Ian (DLSLtd,RAL,TEC)" userId="115fc887-d2f4-40cb-b8cf-b841e9c05e83" providerId="ADAL" clId="{232593B8-AAF6-4807-A0C2-A4D219E6A393}" dt="2020-07-28T16:36:05.696" v="19866"/>
          <ac:grpSpMkLst>
            <pc:docMk/>
            <pc:sldMk cId="2013364911" sldId="316"/>
            <ac:grpSpMk id="113" creationId="{31D40F4E-FB34-4045-A5B9-698D30D53269}"/>
          </ac:grpSpMkLst>
        </pc:grpChg>
        <pc:grpChg chg="add del">
          <ac:chgData name="Martin, Ian (DLSLtd,RAL,TEC)" userId="115fc887-d2f4-40cb-b8cf-b841e9c05e83" providerId="ADAL" clId="{232593B8-AAF6-4807-A0C2-A4D219E6A393}" dt="2020-07-28T16:36:35.751" v="19868" actId="165"/>
          <ac:grpSpMkLst>
            <pc:docMk/>
            <pc:sldMk cId="2013364911" sldId="316"/>
            <ac:grpSpMk id="119" creationId="{735E9573-65CF-422C-98E3-8CD6373B6E64}"/>
          </ac:grpSpMkLst>
        </pc:grpChg>
        <pc:picChg chg="add mod ord">
          <ac:chgData name="Martin, Ian (DLSLtd,RAL,TEC)" userId="115fc887-d2f4-40cb-b8cf-b841e9c05e83" providerId="ADAL" clId="{232593B8-AAF6-4807-A0C2-A4D219E6A393}" dt="2020-07-28T16:31:02.893" v="19838" actId="164"/>
          <ac:picMkLst>
            <pc:docMk/>
            <pc:sldMk cId="2013364911" sldId="316"/>
            <ac:picMk id="6" creationId="{3B2EA1EF-4276-40BC-A933-6C4A376A119F}"/>
          </ac:picMkLst>
        </pc:picChg>
        <pc:picChg chg="add mod">
          <ac:chgData name="Martin, Ian (DLSLtd,RAL,TEC)" userId="115fc887-d2f4-40cb-b8cf-b841e9c05e83" providerId="ADAL" clId="{232593B8-AAF6-4807-A0C2-A4D219E6A393}" dt="2020-07-28T16:34:35.430" v="19858" actId="164"/>
          <ac:picMkLst>
            <pc:docMk/>
            <pc:sldMk cId="2013364911" sldId="316"/>
            <ac:picMk id="15" creationId="{FFE48251-7BC8-42F4-AD82-9BCE8EF97109}"/>
          </ac:picMkLst>
        </pc:picChg>
        <pc:picChg chg="add mod ord">
          <ac:chgData name="Martin, Ian (DLSLtd,RAL,TEC)" userId="115fc887-d2f4-40cb-b8cf-b841e9c05e83" providerId="ADAL" clId="{232593B8-AAF6-4807-A0C2-A4D219E6A393}" dt="2020-07-28T16:38:08.921" v="19910" actId="164"/>
          <ac:picMkLst>
            <pc:docMk/>
            <pc:sldMk cId="2013364911" sldId="316"/>
            <ac:picMk id="20" creationId="{CC583FBB-7EE4-4CF2-8923-D18E3E5A6548}"/>
          </ac:picMkLst>
        </pc:picChg>
        <pc:picChg chg="del">
          <ac:chgData name="Martin, Ian (DLSLtd,RAL,TEC)" userId="115fc887-d2f4-40cb-b8cf-b841e9c05e83" providerId="ADAL" clId="{232593B8-AAF6-4807-A0C2-A4D219E6A393}" dt="2020-07-28T16:17:38.793" v="19765" actId="478"/>
          <ac:picMkLst>
            <pc:docMk/>
            <pc:sldMk cId="2013364911" sldId="316"/>
            <ac:picMk id="59" creationId="{4DFEFA80-5E3B-4757-A0ED-83FC7BFA4635}"/>
          </ac:picMkLst>
        </pc:picChg>
        <pc:picChg chg="del mod topLvl">
          <ac:chgData name="Martin, Ian (DLSLtd,RAL,TEC)" userId="115fc887-d2f4-40cb-b8cf-b841e9c05e83" providerId="ADAL" clId="{232593B8-AAF6-4807-A0C2-A4D219E6A393}" dt="2020-07-28T16:30:26.307" v="19807" actId="478"/>
          <ac:picMkLst>
            <pc:docMk/>
            <pc:sldMk cId="2013364911" sldId="316"/>
            <ac:picMk id="86" creationId="{C2E7F801-A1E6-4ED7-A24C-8081FCD7B1A8}"/>
          </ac:picMkLst>
        </pc:picChg>
        <pc:picChg chg="del mod topLvl">
          <ac:chgData name="Martin, Ian (DLSLtd,RAL,TEC)" userId="115fc887-d2f4-40cb-b8cf-b841e9c05e83" providerId="ADAL" clId="{232593B8-AAF6-4807-A0C2-A4D219E6A393}" dt="2020-07-28T16:37:15.778" v="19873" actId="478"/>
          <ac:picMkLst>
            <pc:docMk/>
            <pc:sldMk cId="2013364911" sldId="316"/>
            <ac:picMk id="120" creationId="{0069A17B-8ACC-4634-806C-1BD439098200}"/>
          </ac:picMkLst>
        </pc:picChg>
        <pc:cxnChg chg="mod">
          <ac:chgData name="Martin, Ian (DLSLtd,RAL,TEC)" userId="115fc887-d2f4-40cb-b8cf-b841e9c05e83" providerId="ADAL" clId="{232593B8-AAF6-4807-A0C2-A4D219E6A393}" dt="2020-07-28T16:28:32.531" v="19796" actId="1037"/>
          <ac:cxnSpMkLst>
            <pc:docMk/>
            <pc:sldMk cId="2013364911" sldId="316"/>
            <ac:cxnSpMk id="79" creationId="{89BA856F-46E8-4979-A08A-302469DB51B4}"/>
          </ac:cxnSpMkLst>
        </pc:cxnChg>
        <pc:cxnChg chg="mod">
          <ac:chgData name="Martin, Ian (DLSLtd,RAL,TEC)" userId="115fc887-d2f4-40cb-b8cf-b841e9c05e83" providerId="ADAL" clId="{232593B8-AAF6-4807-A0C2-A4D219E6A393}" dt="2020-07-28T16:17:43.285" v="19767" actId="478"/>
          <ac:cxnSpMkLst>
            <pc:docMk/>
            <pc:sldMk cId="2013364911" sldId="316"/>
            <ac:cxnSpMk id="85" creationId="{20FA5EBB-0671-4E9B-9C8E-7CDCB3C8A34A}"/>
          </ac:cxnSpMkLst>
        </pc:cxnChg>
        <pc:cxnChg chg="mod topLvl">
          <ac:chgData name="Martin, Ian (DLSLtd,RAL,TEC)" userId="115fc887-d2f4-40cb-b8cf-b841e9c05e83" providerId="ADAL" clId="{232593B8-AAF6-4807-A0C2-A4D219E6A393}" dt="2020-07-28T16:31:02.893" v="19838" actId="164"/>
          <ac:cxnSpMkLst>
            <pc:docMk/>
            <pc:sldMk cId="2013364911" sldId="316"/>
            <ac:cxnSpMk id="90" creationId="{7AA3ED80-62B7-4925-B490-9F4DA2E0A231}"/>
          </ac:cxnSpMkLst>
        </pc:cxnChg>
        <pc:cxnChg chg="mod topLvl">
          <ac:chgData name="Martin, Ian (DLSLtd,RAL,TEC)" userId="115fc887-d2f4-40cb-b8cf-b841e9c05e83" providerId="ADAL" clId="{232593B8-AAF6-4807-A0C2-A4D219E6A393}" dt="2020-07-28T16:31:02.893" v="19838" actId="164"/>
          <ac:cxnSpMkLst>
            <pc:docMk/>
            <pc:sldMk cId="2013364911" sldId="316"/>
            <ac:cxnSpMk id="92" creationId="{3880C77D-7676-44C6-8276-AAC81F576446}"/>
          </ac:cxnSpMkLst>
        </pc:cxnChg>
        <pc:cxnChg chg="mod">
          <ac:chgData name="Martin, Ian (DLSLtd,RAL,TEC)" userId="115fc887-d2f4-40cb-b8cf-b841e9c05e83" providerId="ADAL" clId="{232593B8-AAF6-4807-A0C2-A4D219E6A393}" dt="2020-07-28T16:17:35.180" v="19763" actId="478"/>
          <ac:cxnSpMkLst>
            <pc:docMk/>
            <pc:sldMk cId="2013364911" sldId="316"/>
            <ac:cxnSpMk id="96" creationId="{1F2B0190-F1A0-46CB-9ECF-8131A9BF1754}"/>
          </ac:cxnSpMkLst>
        </pc:cxnChg>
        <pc:cxnChg chg="add mod">
          <ac:chgData name="Martin, Ian (DLSLtd,RAL,TEC)" userId="115fc887-d2f4-40cb-b8cf-b841e9c05e83" providerId="ADAL" clId="{232593B8-AAF6-4807-A0C2-A4D219E6A393}" dt="2020-07-28T16:34:35.430" v="19858" actId="164"/>
          <ac:cxnSpMkLst>
            <pc:docMk/>
            <pc:sldMk cId="2013364911" sldId="316"/>
            <ac:cxnSpMk id="112" creationId="{652DC0E7-7E9E-4B52-B0C5-0EA2FB6DFC5B}"/>
          </ac:cxnSpMkLst>
        </pc:cxnChg>
        <pc:cxnChg chg="mod topLvl">
          <ac:chgData name="Martin, Ian (DLSLtd,RAL,TEC)" userId="115fc887-d2f4-40cb-b8cf-b841e9c05e83" providerId="ADAL" clId="{232593B8-AAF6-4807-A0C2-A4D219E6A393}" dt="2020-07-28T16:38:08.921" v="19910" actId="164"/>
          <ac:cxnSpMkLst>
            <pc:docMk/>
            <pc:sldMk cId="2013364911" sldId="316"/>
            <ac:cxnSpMk id="123" creationId="{1937BFFC-C5A7-47D3-A47B-F7A1ECA96EFA}"/>
          </ac:cxnSpMkLst>
        </pc:cxnChg>
      </pc:sldChg>
      <pc:sldChg chg="addSp delSp modSp add del delAnim modAnim">
        <pc:chgData name="Martin, Ian (DLSLtd,RAL,TEC)" userId="115fc887-d2f4-40cb-b8cf-b841e9c05e83" providerId="ADAL" clId="{232593B8-AAF6-4807-A0C2-A4D219E6A393}" dt="2020-07-28T16:31:48.751" v="19842" actId="2696"/>
        <pc:sldMkLst>
          <pc:docMk/>
          <pc:sldMk cId="329186032" sldId="317"/>
        </pc:sldMkLst>
        <pc:grpChg chg="add mod">
          <ac:chgData name="Martin, Ian (DLSLtd,RAL,TEC)" userId="115fc887-d2f4-40cb-b8cf-b841e9c05e83" providerId="ADAL" clId="{232593B8-AAF6-4807-A0C2-A4D219E6A393}" dt="2020-07-28T16:28:14.449" v="19791" actId="164"/>
          <ac:grpSpMkLst>
            <pc:docMk/>
            <pc:sldMk cId="329186032" sldId="317"/>
            <ac:grpSpMk id="3" creationId="{40B8F623-EDF9-4B3B-BE91-8FC8F8E967F0}"/>
          </ac:grpSpMkLst>
        </pc:grpChg>
        <pc:grpChg chg="mod">
          <ac:chgData name="Martin, Ian (DLSLtd,RAL,TEC)" userId="115fc887-d2f4-40cb-b8cf-b841e9c05e83" providerId="ADAL" clId="{232593B8-AAF6-4807-A0C2-A4D219E6A393}" dt="2020-07-28T16:28:14.449" v="19791" actId="164"/>
          <ac:grpSpMkLst>
            <pc:docMk/>
            <pc:sldMk cId="329186032" sldId="317"/>
            <ac:grpSpMk id="41" creationId="{F2A95F31-EBEF-4D94-BAC4-31030D32311A}"/>
          </ac:grpSpMkLst>
        </pc:grpChg>
        <pc:grpChg chg="mod">
          <ac:chgData name="Martin, Ian (DLSLtd,RAL,TEC)" userId="115fc887-d2f4-40cb-b8cf-b841e9c05e83" providerId="ADAL" clId="{232593B8-AAF6-4807-A0C2-A4D219E6A393}" dt="2020-07-28T16:28:14.449" v="19791" actId="164"/>
          <ac:grpSpMkLst>
            <pc:docMk/>
            <pc:sldMk cId="329186032" sldId="317"/>
            <ac:grpSpMk id="80" creationId="{B68E68BC-58F6-4920-A4CA-081E431CB979}"/>
          </ac:grpSpMkLst>
        </pc:grpChg>
        <pc:grpChg chg="del">
          <ac:chgData name="Martin, Ian (DLSLtd,RAL,TEC)" userId="115fc887-d2f4-40cb-b8cf-b841e9c05e83" providerId="ADAL" clId="{232593B8-AAF6-4807-A0C2-A4D219E6A393}" dt="2020-07-28T16:27:44.248" v="19790" actId="478"/>
          <ac:grpSpMkLst>
            <pc:docMk/>
            <pc:sldMk cId="329186032" sldId="317"/>
            <ac:grpSpMk id="89" creationId="{4D345C20-7421-4A46-A981-3D903F23F3CC}"/>
          </ac:grpSpMkLst>
        </pc:grpChg>
        <pc:grpChg chg="del">
          <ac:chgData name="Martin, Ian (DLSLtd,RAL,TEC)" userId="115fc887-d2f4-40cb-b8cf-b841e9c05e83" providerId="ADAL" clId="{232593B8-AAF6-4807-A0C2-A4D219E6A393}" dt="2020-07-28T16:27:39.667" v="19789" actId="478"/>
          <ac:grpSpMkLst>
            <pc:docMk/>
            <pc:sldMk cId="329186032" sldId="317"/>
            <ac:grpSpMk id="107" creationId="{11CA889B-1C0E-4B88-AD6A-7D5287D9E681}"/>
          </ac:grpSpMkLst>
        </pc:grpChg>
        <pc:cxnChg chg="mod">
          <ac:chgData name="Martin, Ian (DLSLtd,RAL,TEC)" userId="115fc887-d2f4-40cb-b8cf-b841e9c05e83" providerId="ADAL" clId="{232593B8-AAF6-4807-A0C2-A4D219E6A393}" dt="2020-07-28T16:27:44.248" v="19790" actId="478"/>
          <ac:cxnSpMkLst>
            <pc:docMk/>
            <pc:sldMk cId="329186032" sldId="317"/>
            <ac:cxnSpMk id="85" creationId="{20FA5EBB-0671-4E9B-9C8E-7CDCB3C8A34A}"/>
          </ac:cxnSpMkLst>
        </pc:cxnChg>
      </pc:sldChg>
      <pc:sldChg chg="delSp modSp add del delAnim modAnim">
        <pc:chgData name="Martin, Ian (DLSLtd,RAL,TEC)" userId="115fc887-d2f4-40cb-b8cf-b841e9c05e83" providerId="ADAL" clId="{232593B8-AAF6-4807-A0C2-A4D219E6A393}" dt="2020-07-28T16:35:35.639" v="19864" actId="2696"/>
        <pc:sldMkLst>
          <pc:docMk/>
          <pc:sldMk cId="717238541" sldId="317"/>
        </pc:sldMkLst>
        <pc:spChg chg="mod topLvl">
          <ac:chgData name="Martin, Ian (DLSLtd,RAL,TEC)" userId="115fc887-d2f4-40cb-b8cf-b841e9c05e83" providerId="ADAL" clId="{232593B8-AAF6-4807-A0C2-A4D219E6A393}" dt="2020-07-28T16:34:13.390" v="19856" actId="165"/>
          <ac:spMkLst>
            <pc:docMk/>
            <pc:sldMk cId="717238541" sldId="317"/>
            <ac:spMk id="83" creationId="{4AD9A914-48E7-4F51-BD3C-5F578093AB23}"/>
          </ac:spMkLst>
        </pc:spChg>
        <pc:spChg chg="mod topLvl">
          <ac:chgData name="Martin, Ian (DLSLtd,RAL,TEC)" userId="115fc887-d2f4-40cb-b8cf-b841e9c05e83" providerId="ADAL" clId="{232593B8-AAF6-4807-A0C2-A4D219E6A393}" dt="2020-07-28T16:34:13.390" v="19856" actId="165"/>
          <ac:spMkLst>
            <pc:docMk/>
            <pc:sldMk cId="717238541" sldId="317"/>
            <ac:spMk id="84" creationId="{0006D689-5D20-4CA6-8D33-D12E3FE051DD}"/>
          </ac:spMkLst>
        </pc:spChg>
        <pc:grpChg chg="del ord">
          <ac:chgData name="Martin, Ian (DLSLtd,RAL,TEC)" userId="115fc887-d2f4-40cb-b8cf-b841e9c05e83" providerId="ADAL" clId="{232593B8-AAF6-4807-A0C2-A4D219E6A393}" dt="2020-07-28T16:34:13.390" v="19856" actId="165"/>
          <ac:grpSpMkLst>
            <pc:docMk/>
            <pc:sldMk cId="717238541" sldId="317"/>
            <ac:grpSpMk id="89" creationId="{4D345C20-7421-4A46-A981-3D903F23F3CC}"/>
          </ac:grpSpMkLst>
        </pc:grpChg>
        <pc:grpChg chg="del">
          <ac:chgData name="Martin, Ian (DLSLtd,RAL,TEC)" userId="115fc887-d2f4-40cb-b8cf-b841e9c05e83" providerId="ADAL" clId="{232593B8-AAF6-4807-A0C2-A4D219E6A393}" dt="2020-07-28T16:31:56.628" v="19844" actId="478"/>
          <ac:grpSpMkLst>
            <pc:docMk/>
            <pc:sldMk cId="717238541" sldId="317"/>
            <ac:grpSpMk id="98" creationId="{F4DA61AB-A6B7-4F13-8F44-967C59488E64}"/>
          </ac:grpSpMkLst>
        </pc:grpChg>
        <pc:grpChg chg="del">
          <ac:chgData name="Martin, Ian (DLSLtd,RAL,TEC)" userId="115fc887-d2f4-40cb-b8cf-b841e9c05e83" providerId="ADAL" clId="{232593B8-AAF6-4807-A0C2-A4D219E6A393}" dt="2020-07-28T16:31:58.856" v="19845" actId="478"/>
          <ac:grpSpMkLst>
            <pc:docMk/>
            <pc:sldMk cId="717238541" sldId="317"/>
            <ac:grpSpMk id="107" creationId="{11CA889B-1C0E-4B88-AD6A-7D5287D9E681}"/>
          </ac:grpSpMkLst>
        </pc:grpChg>
        <pc:picChg chg="mod topLvl">
          <ac:chgData name="Martin, Ian (DLSLtd,RAL,TEC)" userId="115fc887-d2f4-40cb-b8cf-b841e9c05e83" providerId="ADAL" clId="{232593B8-AAF6-4807-A0C2-A4D219E6A393}" dt="2020-07-28T16:34:13.390" v="19856" actId="165"/>
          <ac:picMkLst>
            <pc:docMk/>
            <pc:sldMk cId="717238541" sldId="317"/>
            <ac:picMk id="82" creationId="{1FFE6DCF-CC63-4788-A6A6-3F328161CD70}"/>
          </ac:picMkLst>
        </pc:picChg>
        <pc:cxnChg chg="mod topLvl">
          <ac:chgData name="Martin, Ian (DLSLtd,RAL,TEC)" userId="115fc887-d2f4-40cb-b8cf-b841e9c05e83" providerId="ADAL" clId="{232593B8-AAF6-4807-A0C2-A4D219E6A393}" dt="2020-07-28T16:34:13.390" v="19856" actId="165"/>
          <ac:cxnSpMkLst>
            <pc:docMk/>
            <pc:sldMk cId="717238541" sldId="317"/>
            <ac:cxnSpMk id="85" creationId="{20FA5EBB-0671-4E9B-9C8E-7CDCB3C8A34A}"/>
          </ac:cxnSpMkLst>
        </pc:cxnChg>
        <pc:cxnChg chg="mod">
          <ac:chgData name="Martin, Ian (DLSLtd,RAL,TEC)" userId="115fc887-d2f4-40cb-b8cf-b841e9c05e83" providerId="ADAL" clId="{232593B8-AAF6-4807-A0C2-A4D219E6A393}" dt="2020-07-28T16:31:56.628" v="19844" actId="478"/>
          <ac:cxnSpMkLst>
            <pc:docMk/>
            <pc:sldMk cId="717238541" sldId="317"/>
            <ac:cxnSpMk id="96" creationId="{1F2B0190-F1A0-46CB-9ECF-8131A9BF1754}"/>
          </ac:cxnSpMkLst>
        </pc:cxnChg>
      </pc:sldChg>
      <pc:sldChg chg="addSp delSp modSp add ord delAnim">
        <pc:chgData name="Martin, Ian (DLSLtd,RAL,TEC)" userId="115fc887-d2f4-40cb-b8cf-b841e9c05e83" providerId="ADAL" clId="{232593B8-AAF6-4807-A0C2-A4D219E6A393}" dt="2020-07-30T12:50:42.550" v="21009"/>
        <pc:sldMkLst>
          <pc:docMk/>
          <pc:sldMk cId="2337608953" sldId="317"/>
        </pc:sldMkLst>
        <pc:spChg chg="del">
          <ac:chgData name="Martin, Ian (DLSLtd,RAL,TEC)" userId="115fc887-d2f4-40cb-b8cf-b841e9c05e83" providerId="ADAL" clId="{232593B8-AAF6-4807-A0C2-A4D219E6A393}" dt="2020-07-30T12:50:18.345" v="21007" actId="478"/>
          <ac:spMkLst>
            <pc:docMk/>
            <pc:sldMk cId="2337608953" sldId="317"/>
            <ac:spMk id="2" creationId="{00000000-0000-0000-0000-000000000000}"/>
          </ac:spMkLst>
        </pc:spChg>
        <pc:spChg chg="mod">
          <ac:chgData name="Martin, Ian (DLSLtd,RAL,TEC)" userId="115fc887-d2f4-40cb-b8cf-b841e9c05e83" providerId="ADAL" clId="{232593B8-AAF6-4807-A0C2-A4D219E6A393}" dt="2020-07-29T08:36:47.563" v="20747" actId="1076"/>
          <ac:spMkLst>
            <pc:docMk/>
            <pc:sldMk cId="2337608953" sldId="317"/>
            <ac:spMk id="5" creationId="{00000000-0000-0000-0000-000000000000}"/>
          </ac:spMkLst>
        </pc:spChg>
        <pc:spChg chg="mod">
          <ac:chgData name="Martin, Ian (DLSLtd,RAL,TEC)" userId="115fc887-d2f4-40cb-b8cf-b841e9c05e83" providerId="ADAL" clId="{232593B8-AAF6-4807-A0C2-A4D219E6A393}" dt="2020-07-28T16:39:46.629" v="19929" actId="20577"/>
          <ac:spMkLst>
            <pc:docMk/>
            <pc:sldMk cId="2337608953" sldId="317"/>
            <ac:spMk id="9" creationId="{C0DC771F-4A99-4ED4-9128-DECBF34B48AD}"/>
          </ac:spMkLst>
        </pc:spChg>
        <pc:spChg chg="add">
          <ac:chgData name="Martin, Ian (DLSLtd,RAL,TEC)" userId="115fc887-d2f4-40cb-b8cf-b841e9c05e83" providerId="ADAL" clId="{232593B8-AAF6-4807-A0C2-A4D219E6A393}" dt="2020-07-30T12:50:42.550" v="21009"/>
          <ac:spMkLst>
            <pc:docMk/>
            <pc:sldMk cId="2337608953" sldId="317"/>
            <ac:spMk id="10" creationId="{4EA0DC1D-7B82-4C7F-A8E0-965C365DEFCE}"/>
          </ac:spMkLst>
        </pc:spChg>
        <pc:spChg chg="add mod">
          <ac:chgData name="Martin, Ian (DLSLtd,RAL,TEC)" userId="115fc887-d2f4-40cb-b8cf-b841e9c05e83" providerId="ADAL" clId="{232593B8-AAF6-4807-A0C2-A4D219E6A393}" dt="2020-07-29T08:37:07.985" v="20760" actId="1038"/>
          <ac:spMkLst>
            <pc:docMk/>
            <pc:sldMk cId="2337608953" sldId="317"/>
            <ac:spMk id="14" creationId="{D7701945-4A66-4DA5-9035-1A24119A454D}"/>
          </ac:spMkLst>
        </pc:spChg>
        <pc:spChg chg="add mod">
          <ac:chgData name="Martin, Ian (DLSLtd,RAL,TEC)" userId="115fc887-d2f4-40cb-b8cf-b841e9c05e83" providerId="ADAL" clId="{232593B8-AAF6-4807-A0C2-A4D219E6A393}" dt="2020-07-29T08:37:07.985" v="20760" actId="1038"/>
          <ac:spMkLst>
            <pc:docMk/>
            <pc:sldMk cId="2337608953" sldId="317"/>
            <ac:spMk id="65" creationId="{9B60E3A8-4189-4BE4-A31B-2B5A67172098}"/>
          </ac:spMkLst>
        </pc:spChg>
        <pc:spChg chg="add mod">
          <ac:chgData name="Martin, Ian (DLSLtd,RAL,TEC)" userId="115fc887-d2f4-40cb-b8cf-b841e9c05e83" providerId="ADAL" clId="{232593B8-AAF6-4807-A0C2-A4D219E6A393}" dt="2020-07-30T10:55:00.602" v="20837" actId="20577"/>
          <ac:spMkLst>
            <pc:docMk/>
            <pc:sldMk cId="2337608953" sldId="317"/>
            <ac:spMk id="66" creationId="{1ED735E6-4E97-4C50-B799-D1552C7BF0E9}"/>
          </ac:spMkLst>
        </pc:spChg>
        <pc:grpChg chg="del">
          <ac:chgData name="Martin, Ian (DLSLtd,RAL,TEC)" userId="115fc887-d2f4-40cb-b8cf-b841e9c05e83" providerId="ADAL" clId="{232593B8-AAF6-4807-A0C2-A4D219E6A393}" dt="2020-07-28T16:39:56.065" v="19930" actId="478"/>
          <ac:grpSpMkLst>
            <pc:docMk/>
            <pc:sldMk cId="2337608953" sldId="317"/>
            <ac:grpSpMk id="11" creationId="{E5E5A38F-852C-40CD-B3A3-63DC48BAACE2}"/>
          </ac:grpSpMkLst>
        </pc:grpChg>
        <pc:grpChg chg="del">
          <ac:chgData name="Martin, Ian (DLSLtd,RAL,TEC)" userId="115fc887-d2f4-40cb-b8cf-b841e9c05e83" providerId="ADAL" clId="{232593B8-AAF6-4807-A0C2-A4D219E6A393}" dt="2020-07-28T16:39:56.065" v="19930" actId="478"/>
          <ac:grpSpMkLst>
            <pc:docMk/>
            <pc:sldMk cId="2337608953" sldId="317"/>
            <ac:grpSpMk id="17" creationId="{C2FD4AC9-2064-4251-9712-3CD445AA7D1B}"/>
          </ac:grpSpMkLst>
        </pc:grpChg>
        <pc:grpChg chg="del">
          <ac:chgData name="Martin, Ian (DLSLtd,RAL,TEC)" userId="115fc887-d2f4-40cb-b8cf-b841e9c05e83" providerId="ADAL" clId="{232593B8-AAF6-4807-A0C2-A4D219E6A393}" dt="2020-07-28T16:39:56.065" v="19930" actId="478"/>
          <ac:grpSpMkLst>
            <pc:docMk/>
            <pc:sldMk cId="2337608953" sldId="317"/>
            <ac:grpSpMk id="24" creationId="{5C6C29AC-0788-4275-90F9-E7782A41C7B0}"/>
          </ac:grpSpMkLst>
        </pc:grpChg>
        <pc:grpChg chg="del">
          <ac:chgData name="Martin, Ian (DLSLtd,RAL,TEC)" userId="115fc887-d2f4-40cb-b8cf-b841e9c05e83" providerId="ADAL" clId="{232593B8-AAF6-4807-A0C2-A4D219E6A393}" dt="2020-07-28T16:39:56.065" v="19930" actId="478"/>
          <ac:grpSpMkLst>
            <pc:docMk/>
            <pc:sldMk cId="2337608953" sldId="317"/>
            <ac:grpSpMk id="55" creationId="{B9E8FC1E-86AF-4B91-999B-20D36F9BB5C6}"/>
          </ac:grpSpMkLst>
        </pc:grpChg>
        <pc:grpChg chg="del">
          <ac:chgData name="Martin, Ian (DLSLtd,RAL,TEC)" userId="115fc887-d2f4-40cb-b8cf-b841e9c05e83" providerId="ADAL" clId="{232593B8-AAF6-4807-A0C2-A4D219E6A393}" dt="2020-07-28T16:39:56.065" v="19930" actId="478"/>
          <ac:grpSpMkLst>
            <pc:docMk/>
            <pc:sldMk cId="2337608953" sldId="317"/>
            <ac:grpSpMk id="68" creationId="{34589508-1523-4F50-B4B6-C1E5FC386A0A}"/>
          </ac:grpSpMkLst>
        </pc:grpChg>
        <pc:grpChg chg="del">
          <ac:chgData name="Martin, Ian (DLSLtd,RAL,TEC)" userId="115fc887-d2f4-40cb-b8cf-b841e9c05e83" providerId="ADAL" clId="{232593B8-AAF6-4807-A0C2-A4D219E6A393}" dt="2020-07-28T16:39:56.065" v="19930" actId="478"/>
          <ac:grpSpMkLst>
            <pc:docMk/>
            <pc:sldMk cId="2337608953" sldId="317"/>
            <ac:grpSpMk id="77" creationId="{70A7D262-6B22-41FC-A910-6C659FD5AF1D}"/>
          </ac:grpSpMkLst>
        </pc:grpChg>
        <pc:grpChg chg="del">
          <ac:chgData name="Martin, Ian (DLSLtd,RAL,TEC)" userId="115fc887-d2f4-40cb-b8cf-b841e9c05e83" providerId="ADAL" clId="{232593B8-AAF6-4807-A0C2-A4D219E6A393}" dt="2020-07-28T16:39:56.065" v="19930" actId="478"/>
          <ac:grpSpMkLst>
            <pc:docMk/>
            <pc:sldMk cId="2337608953" sldId="317"/>
            <ac:grpSpMk id="97" creationId="{D6B23F34-33D5-4C23-8713-01F870BA6878}"/>
          </ac:grpSpMkLst>
        </pc:grpChg>
        <pc:grpChg chg="del">
          <ac:chgData name="Martin, Ian (DLSLtd,RAL,TEC)" userId="115fc887-d2f4-40cb-b8cf-b841e9c05e83" providerId="ADAL" clId="{232593B8-AAF6-4807-A0C2-A4D219E6A393}" dt="2020-07-28T16:39:56.065" v="19930" actId="478"/>
          <ac:grpSpMkLst>
            <pc:docMk/>
            <pc:sldMk cId="2337608953" sldId="317"/>
            <ac:grpSpMk id="113" creationId="{31D40F4E-FB34-4045-A5B9-698D30D53269}"/>
          </ac:grpSpMkLst>
        </pc:grpChg>
        <pc:picChg chg="add del mod">
          <ac:chgData name="Martin, Ian (DLSLtd,RAL,TEC)" userId="115fc887-d2f4-40cb-b8cf-b841e9c05e83" providerId="ADAL" clId="{232593B8-AAF6-4807-A0C2-A4D219E6A393}" dt="2020-07-28T19:48:20.477" v="19942" actId="478"/>
          <ac:picMkLst>
            <pc:docMk/>
            <pc:sldMk cId="2337608953" sldId="317"/>
            <ac:picMk id="4" creationId="{885BEEEE-A282-4009-8C72-AFEE111B9F12}"/>
          </ac:picMkLst>
        </pc:picChg>
        <pc:picChg chg="del">
          <ac:chgData name="Martin, Ian (DLSLtd,RAL,TEC)" userId="115fc887-d2f4-40cb-b8cf-b841e9c05e83" providerId="ADAL" clId="{232593B8-AAF6-4807-A0C2-A4D219E6A393}" dt="2020-07-28T16:39:56.065" v="19930" actId="478"/>
          <ac:picMkLst>
            <pc:docMk/>
            <pc:sldMk cId="2337608953" sldId="317"/>
            <ac:picMk id="7" creationId="{DECFBAB5-EA64-4954-B390-99AC56B78957}"/>
          </ac:picMkLst>
        </pc:picChg>
        <pc:picChg chg="add del mod ord">
          <ac:chgData name="Martin, Ian (DLSLtd,RAL,TEC)" userId="115fc887-d2f4-40cb-b8cf-b841e9c05e83" providerId="ADAL" clId="{232593B8-AAF6-4807-A0C2-A4D219E6A393}" dt="2020-07-28T20:01:38.569" v="20621" actId="478"/>
          <ac:picMkLst>
            <pc:docMk/>
            <pc:sldMk cId="2337608953" sldId="317"/>
            <ac:picMk id="10" creationId="{BD29AA07-B7EC-427B-AF67-37D3EAAD4277}"/>
          </ac:picMkLst>
        </pc:picChg>
        <pc:picChg chg="add del mod">
          <ac:chgData name="Martin, Ian (DLSLtd,RAL,TEC)" userId="115fc887-d2f4-40cb-b8cf-b841e9c05e83" providerId="ADAL" clId="{232593B8-AAF6-4807-A0C2-A4D219E6A393}" dt="2020-07-28T20:01:42.968" v="20624" actId="478"/>
          <ac:picMkLst>
            <pc:docMk/>
            <pc:sldMk cId="2337608953" sldId="317"/>
            <ac:picMk id="13" creationId="{9826A924-8D8A-40AB-ACB4-EBDEE2CB1C04}"/>
          </ac:picMkLst>
        </pc:picChg>
        <pc:picChg chg="add mod ord">
          <ac:chgData name="Martin, Ian (DLSLtd,RAL,TEC)" userId="115fc887-d2f4-40cb-b8cf-b841e9c05e83" providerId="ADAL" clId="{232593B8-AAF6-4807-A0C2-A4D219E6A393}" dt="2020-07-29T08:37:07.985" v="20760" actId="1038"/>
          <ac:picMkLst>
            <pc:docMk/>
            <pc:sldMk cId="2337608953" sldId="317"/>
            <ac:picMk id="18" creationId="{DADAF44B-95EA-4C5D-BE41-B496FE2E4422}"/>
          </ac:picMkLst>
        </pc:picChg>
        <pc:picChg chg="add mod ord">
          <ac:chgData name="Martin, Ian (DLSLtd,RAL,TEC)" userId="115fc887-d2f4-40cb-b8cf-b841e9c05e83" providerId="ADAL" clId="{232593B8-AAF6-4807-A0C2-A4D219E6A393}" dt="2020-07-29T08:37:07.985" v="20760" actId="1038"/>
          <ac:picMkLst>
            <pc:docMk/>
            <pc:sldMk cId="2337608953" sldId="317"/>
            <ac:picMk id="21" creationId="{12E4B252-53F8-4487-8BD0-2B8DFA4F2710}"/>
          </ac:picMkLst>
        </pc:picChg>
        <pc:picChg chg="del">
          <ac:chgData name="Martin, Ian (DLSLtd,RAL,TEC)" userId="115fc887-d2f4-40cb-b8cf-b841e9c05e83" providerId="ADAL" clId="{232593B8-AAF6-4807-A0C2-A4D219E6A393}" dt="2020-07-28T16:39:56.065" v="19930" actId="478"/>
          <ac:picMkLst>
            <pc:docMk/>
            <pc:sldMk cId="2337608953" sldId="317"/>
            <ac:picMk id="43" creationId="{E7D6A76B-F93F-4F99-AC09-4DFFBD1359E0}"/>
          </ac:picMkLst>
        </pc:picChg>
        <pc:picChg chg="add del mod">
          <ac:chgData name="Martin, Ian (DLSLtd,RAL,TEC)" userId="115fc887-d2f4-40cb-b8cf-b841e9c05e83" providerId="ADAL" clId="{232593B8-AAF6-4807-A0C2-A4D219E6A393}" dt="2020-07-28T19:48:19.661" v="19941" actId="478"/>
          <ac:picMkLst>
            <pc:docMk/>
            <pc:sldMk cId="2337608953" sldId="317"/>
            <ac:picMk id="56" creationId="{4ABDA7BF-EC92-4C79-9C68-C696FC1F8F53}"/>
          </ac:picMkLst>
        </pc:picChg>
        <pc:picChg chg="del">
          <ac:chgData name="Martin, Ian (DLSLtd,RAL,TEC)" userId="115fc887-d2f4-40cb-b8cf-b841e9c05e83" providerId="ADAL" clId="{232593B8-AAF6-4807-A0C2-A4D219E6A393}" dt="2020-07-28T16:39:56.065" v="19930" actId="478"/>
          <ac:picMkLst>
            <pc:docMk/>
            <pc:sldMk cId="2337608953" sldId="317"/>
            <ac:picMk id="91" creationId="{59FA1443-1415-4F76-BB31-92AD99C3C318}"/>
          </ac:picMkLst>
        </pc:picChg>
        <pc:cxnChg chg="mod">
          <ac:chgData name="Martin, Ian (DLSLtd,RAL,TEC)" userId="115fc887-d2f4-40cb-b8cf-b841e9c05e83" providerId="ADAL" clId="{232593B8-AAF6-4807-A0C2-A4D219E6A393}" dt="2020-07-28T16:39:56.065" v="19930" actId="478"/>
          <ac:cxnSpMkLst>
            <pc:docMk/>
            <pc:sldMk cId="2337608953" sldId="317"/>
            <ac:cxnSpMk id="112" creationId="{652DC0E7-7E9E-4B52-B0C5-0EA2FB6DFC5B}"/>
          </ac:cxnSpMkLst>
        </pc:cxnChg>
        <pc:cxnChg chg="mod">
          <ac:chgData name="Martin, Ian (DLSLtd,RAL,TEC)" userId="115fc887-d2f4-40cb-b8cf-b841e9c05e83" providerId="ADAL" clId="{232593B8-AAF6-4807-A0C2-A4D219E6A393}" dt="2020-07-28T16:39:56.065" v="19930" actId="478"/>
          <ac:cxnSpMkLst>
            <pc:docMk/>
            <pc:sldMk cId="2337608953" sldId="317"/>
            <ac:cxnSpMk id="123" creationId="{1937BFFC-C5A7-47D3-A47B-F7A1ECA96EFA}"/>
          </ac:cxnSpMkLst>
        </pc:cxnChg>
      </pc:sldChg>
      <pc:sldChg chg="delSp modSp add del delAnim">
        <pc:chgData name="Martin, Ian (DLSLtd,RAL,TEC)" userId="115fc887-d2f4-40cb-b8cf-b841e9c05e83" providerId="ADAL" clId="{232593B8-AAF6-4807-A0C2-A4D219E6A393}" dt="2020-07-28T16:27:16.878" v="19787" actId="2696"/>
        <pc:sldMkLst>
          <pc:docMk/>
          <pc:sldMk cId="3816002148" sldId="317"/>
        </pc:sldMkLst>
        <pc:grpChg chg="del">
          <ac:chgData name="Martin, Ian (DLSLtd,RAL,TEC)" userId="115fc887-d2f4-40cb-b8cf-b841e9c05e83" providerId="ADAL" clId="{232593B8-AAF6-4807-A0C2-A4D219E6A393}" dt="2020-07-28T16:19:35.559" v="19773" actId="478"/>
          <ac:grpSpMkLst>
            <pc:docMk/>
            <pc:sldMk cId="3816002148" sldId="317"/>
            <ac:grpSpMk id="60" creationId="{FE8895E6-7A46-4119-867C-83DC95B9FF62}"/>
          </ac:grpSpMkLst>
        </pc:grpChg>
        <pc:grpChg chg="del">
          <ac:chgData name="Martin, Ian (DLSLtd,RAL,TEC)" userId="115fc887-d2f4-40cb-b8cf-b841e9c05e83" providerId="ADAL" clId="{232593B8-AAF6-4807-A0C2-A4D219E6A393}" dt="2020-07-28T16:19:43.318" v="19776" actId="478"/>
          <ac:grpSpMkLst>
            <pc:docMk/>
            <pc:sldMk cId="3816002148" sldId="317"/>
            <ac:grpSpMk id="80" creationId="{B68E68BC-58F6-4920-A4CA-081E431CB979}"/>
          </ac:grpSpMkLst>
        </pc:grpChg>
        <pc:grpChg chg="del">
          <ac:chgData name="Martin, Ian (DLSLtd,RAL,TEC)" userId="115fc887-d2f4-40cb-b8cf-b841e9c05e83" providerId="ADAL" clId="{232593B8-AAF6-4807-A0C2-A4D219E6A393}" dt="2020-07-28T16:19:40.357" v="19775" actId="478"/>
          <ac:grpSpMkLst>
            <pc:docMk/>
            <pc:sldMk cId="3816002148" sldId="317"/>
            <ac:grpSpMk id="89" creationId="{4D345C20-7421-4A46-A981-3D903F23F3CC}"/>
          </ac:grpSpMkLst>
        </pc:grpChg>
        <pc:grpChg chg="del">
          <ac:chgData name="Martin, Ian (DLSLtd,RAL,TEC)" userId="115fc887-d2f4-40cb-b8cf-b841e9c05e83" providerId="ADAL" clId="{232593B8-AAF6-4807-A0C2-A4D219E6A393}" dt="2020-07-28T16:19:32.832" v="19772" actId="478"/>
          <ac:grpSpMkLst>
            <pc:docMk/>
            <pc:sldMk cId="3816002148" sldId="317"/>
            <ac:grpSpMk id="98" creationId="{F4DA61AB-A6B7-4F13-8F44-967C59488E64}"/>
          </ac:grpSpMkLst>
        </pc:grpChg>
        <pc:grpChg chg="del">
          <ac:chgData name="Martin, Ian (DLSLtd,RAL,TEC)" userId="115fc887-d2f4-40cb-b8cf-b841e9c05e83" providerId="ADAL" clId="{232593B8-AAF6-4807-A0C2-A4D219E6A393}" dt="2020-07-28T16:19:38.501" v="19774" actId="478"/>
          <ac:grpSpMkLst>
            <pc:docMk/>
            <pc:sldMk cId="3816002148" sldId="317"/>
            <ac:grpSpMk id="107" creationId="{11CA889B-1C0E-4B88-AD6A-7D5287D9E681}"/>
          </ac:grpSpMkLst>
        </pc:grpChg>
        <pc:cxnChg chg="mod">
          <ac:chgData name="Martin, Ian (DLSLtd,RAL,TEC)" userId="115fc887-d2f4-40cb-b8cf-b841e9c05e83" providerId="ADAL" clId="{232593B8-AAF6-4807-A0C2-A4D219E6A393}" dt="2020-07-28T16:19:40.357" v="19775" actId="478"/>
          <ac:cxnSpMkLst>
            <pc:docMk/>
            <pc:sldMk cId="3816002148" sldId="317"/>
            <ac:cxnSpMk id="85" creationId="{20FA5EBB-0671-4E9B-9C8E-7CDCB3C8A34A}"/>
          </ac:cxnSpMkLst>
        </pc:cxnChg>
        <pc:cxnChg chg="mod">
          <ac:chgData name="Martin, Ian (DLSLtd,RAL,TEC)" userId="115fc887-d2f4-40cb-b8cf-b841e9c05e83" providerId="ADAL" clId="{232593B8-AAF6-4807-A0C2-A4D219E6A393}" dt="2020-07-28T16:19:32.832" v="19772" actId="478"/>
          <ac:cxnSpMkLst>
            <pc:docMk/>
            <pc:sldMk cId="3816002148" sldId="317"/>
            <ac:cxnSpMk id="96" creationId="{1F2B0190-F1A0-46CB-9ECF-8131A9BF1754}"/>
          </ac:cxnSpMkLst>
        </pc:cxnChg>
      </pc:sldChg>
      <pc:sldChg chg="add del">
        <pc:chgData name="Martin, Ian (DLSLtd,RAL,TEC)" userId="115fc887-d2f4-40cb-b8cf-b841e9c05e83" providerId="ADAL" clId="{232593B8-AAF6-4807-A0C2-A4D219E6A393}" dt="2020-07-28T16:38:37.544" v="19914" actId="2696"/>
        <pc:sldMkLst>
          <pc:docMk/>
          <pc:sldMk cId="4170824300" sldId="317"/>
        </pc:sldMkLst>
      </pc:sldChg>
    </pc:docChg>
  </pc:docChgLst>
  <pc:docChgLst>
    <pc:chgData name="Martin, Ian (DLSLtd,RAL,TEC)" userId="115fc887-d2f4-40cb-b8cf-b841e9c05e83" providerId="ADAL" clId="{E4C36DEE-6C49-436A-B73F-3F83217D26A1}"/>
    <pc:docChg chg="custSel delSld modSld modNotesMaster modHandout">
      <pc:chgData name="Martin, Ian (DLSLtd,RAL,TEC)" userId="115fc887-d2f4-40cb-b8cf-b841e9c05e83" providerId="ADAL" clId="{E4C36DEE-6C49-436A-B73F-3F83217D26A1}" dt="2022-06-24T11:56:17.130" v="86" actId="20577"/>
      <pc:docMkLst>
        <pc:docMk/>
      </pc:docMkLst>
      <pc:sldChg chg="modSp mod">
        <pc:chgData name="Martin, Ian (DLSLtd,RAL,TEC)" userId="115fc887-d2f4-40cb-b8cf-b841e9c05e83" providerId="ADAL" clId="{E4C36DEE-6C49-436A-B73F-3F83217D26A1}" dt="2022-06-24T11:56:17.130" v="86" actId="20577"/>
        <pc:sldMkLst>
          <pc:docMk/>
          <pc:sldMk cId="2500088256" sldId="285"/>
        </pc:sldMkLst>
        <pc:spChg chg="mod">
          <ac:chgData name="Martin, Ian (DLSLtd,RAL,TEC)" userId="115fc887-d2f4-40cb-b8cf-b841e9c05e83" providerId="ADAL" clId="{E4C36DEE-6C49-436A-B73F-3F83217D26A1}" dt="2022-06-24T11:56:17.130" v="86" actId="20577"/>
          <ac:spMkLst>
            <pc:docMk/>
            <pc:sldMk cId="2500088256" sldId="285"/>
            <ac:spMk id="8" creationId="{3E20C7B9-4713-45CE-A6FE-1318F2250F6C}"/>
          </ac:spMkLst>
        </pc:spChg>
      </pc:sldChg>
      <pc:sldChg chg="delSp modSp mod">
        <pc:chgData name="Martin, Ian (DLSLtd,RAL,TEC)" userId="115fc887-d2f4-40cb-b8cf-b841e9c05e83" providerId="ADAL" clId="{E4C36DEE-6C49-436A-B73F-3F83217D26A1}" dt="2022-06-23T09:43:33.305" v="3" actId="1076"/>
        <pc:sldMkLst>
          <pc:docMk/>
          <pc:sldMk cId="1821510462" sldId="340"/>
        </pc:sldMkLst>
        <pc:spChg chg="del">
          <ac:chgData name="Martin, Ian (DLSLtd,RAL,TEC)" userId="115fc887-d2f4-40cb-b8cf-b841e9c05e83" providerId="ADAL" clId="{E4C36DEE-6C49-436A-B73F-3F83217D26A1}" dt="2022-06-23T09:43:13.010" v="1" actId="478"/>
          <ac:spMkLst>
            <pc:docMk/>
            <pc:sldMk cId="1821510462" sldId="340"/>
            <ac:spMk id="4" creationId="{97A12710-9362-4E85-B8BC-73761E23FC51}"/>
          </ac:spMkLst>
        </pc:spChg>
        <pc:picChg chg="mod">
          <ac:chgData name="Martin, Ian (DLSLtd,RAL,TEC)" userId="115fc887-d2f4-40cb-b8cf-b841e9c05e83" providerId="ADAL" clId="{E4C36DEE-6C49-436A-B73F-3F83217D26A1}" dt="2022-06-23T09:43:33.305" v="3" actId="1076"/>
          <ac:picMkLst>
            <pc:docMk/>
            <pc:sldMk cId="1821510462" sldId="340"/>
            <ac:picMk id="3" creationId="{37D13529-E52D-46CB-856C-BF71C80DCB1A}"/>
          </ac:picMkLst>
        </pc:picChg>
      </pc:sldChg>
      <pc:sldChg chg="addSp modSp mod">
        <pc:chgData name="Martin, Ian (DLSLtd,RAL,TEC)" userId="115fc887-d2f4-40cb-b8cf-b841e9c05e83" providerId="ADAL" clId="{E4C36DEE-6C49-436A-B73F-3F83217D26A1}" dt="2022-06-23T09:55:37.602" v="30" actId="1076"/>
        <pc:sldMkLst>
          <pc:docMk/>
          <pc:sldMk cId="2367170209" sldId="347"/>
        </pc:sldMkLst>
        <pc:spChg chg="add mod">
          <ac:chgData name="Martin, Ian (DLSLtd,RAL,TEC)" userId="115fc887-d2f4-40cb-b8cf-b841e9c05e83" providerId="ADAL" clId="{E4C36DEE-6C49-436A-B73F-3F83217D26A1}" dt="2022-06-23T09:55:37.602" v="30" actId="1076"/>
          <ac:spMkLst>
            <pc:docMk/>
            <pc:sldMk cId="2367170209" sldId="347"/>
            <ac:spMk id="2" creationId="{73D53CAD-1BE3-4F3F-B713-F81FF96F48D1}"/>
          </ac:spMkLst>
        </pc:spChg>
      </pc:sldChg>
      <pc:sldChg chg="modSp mod">
        <pc:chgData name="Martin, Ian (DLSLtd,RAL,TEC)" userId="115fc887-d2f4-40cb-b8cf-b841e9c05e83" providerId="ADAL" clId="{E4C36DEE-6C49-436A-B73F-3F83217D26A1}" dt="2022-06-23T09:48:49.250" v="5" actId="113"/>
        <pc:sldMkLst>
          <pc:docMk/>
          <pc:sldMk cId="1473091527" sldId="349"/>
        </pc:sldMkLst>
        <pc:graphicFrameChg chg="modGraphic">
          <ac:chgData name="Martin, Ian (DLSLtd,RAL,TEC)" userId="115fc887-d2f4-40cb-b8cf-b841e9c05e83" providerId="ADAL" clId="{E4C36DEE-6C49-436A-B73F-3F83217D26A1}" dt="2022-06-23T09:48:49.250" v="5" actId="113"/>
          <ac:graphicFrameMkLst>
            <pc:docMk/>
            <pc:sldMk cId="1473091527" sldId="349"/>
            <ac:graphicFrameMk id="19" creationId="{90D11E6C-01A8-43BE-9F3B-4C40CA295349}"/>
          </ac:graphicFrameMkLst>
        </pc:graphicFrameChg>
      </pc:sldChg>
      <pc:sldChg chg="del">
        <pc:chgData name="Martin, Ian (DLSLtd,RAL,TEC)" userId="115fc887-d2f4-40cb-b8cf-b841e9c05e83" providerId="ADAL" clId="{E4C36DEE-6C49-436A-B73F-3F83217D26A1}" dt="2022-06-23T09:42:04.839" v="0" actId="47"/>
        <pc:sldMkLst>
          <pc:docMk/>
          <pc:sldMk cId="1987056681" sldId="35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BFFF-B756-4D43-8444-49E02FF72B47}" type="datetimeFigureOut">
              <a:rPr lang="en-GB" smtClean="0"/>
              <a:pPr/>
              <a:t>23/06/2022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A67B-6AF7-43D9-BF37-BA49438288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7605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EA35E-4229-4B54-8044-491F298F1703}" type="datetimeFigureOut">
              <a:rPr lang="en-GB" smtClean="0"/>
              <a:pPr/>
              <a:t>23/06/2022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95BBA-A02C-4BD3-B2AF-0C84CD08A6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2502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70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320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39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35149" y="4293096"/>
            <a:ext cx="6721705" cy="504304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R.P. Walker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R.P. Walker, Diamond-II MAC#1, Feb. 6</a:t>
            </a:r>
            <a:r>
              <a:rPr lang="en-GB" baseline="30000" dirty="0"/>
              <a:t>th</a:t>
            </a:r>
            <a:r>
              <a:rPr lang="en-GB" dirty="0"/>
              <a:t>-7</a:t>
            </a:r>
            <a:r>
              <a:rPr lang="en-GB" baseline="30000" dirty="0"/>
              <a:t>th</a:t>
            </a:r>
            <a:r>
              <a:rPr lang="en-GB" dirty="0"/>
              <a:t>  2020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9351" y="836712"/>
            <a:ext cx="11713301" cy="5688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275" y="0"/>
            <a:ext cx="12192000" cy="512676"/>
          </a:xfrm>
          <a:prstGeom prst="rect">
            <a:avLst/>
          </a:prstGeom>
          <a:solidFill>
            <a:srgbClr val="2626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39351" y="-99391"/>
            <a:ext cx="11713301" cy="72008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93410" y="6550191"/>
            <a:ext cx="83929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EEFB2D-35A7-4BFF-A166-F5B8E811460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9349" y="836712"/>
            <a:ext cx="5755051" cy="5688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1" y="836712"/>
            <a:ext cx="5755051" cy="5688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93410" y="6550191"/>
            <a:ext cx="83929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EEFB2D-35A7-4BFF-A166-F5B8E81146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2275" y="0"/>
            <a:ext cx="12192000" cy="512676"/>
          </a:xfrm>
          <a:prstGeom prst="rect">
            <a:avLst/>
          </a:prstGeom>
          <a:solidFill>
            <a:srgbClr val="2626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R.P. Walker, Diamond-II CDR Review, Apr 16</a:t>
            </a:r>
            <a:r>
              <a:rPr lang="en-GB" baseline="30000" dirty="0"/>
              <a:t>th</a:t>
            </a:r>
            <a:r>
              <a:rPr lang="en-GB" dirty="0"/>
              <a:t>-17</a:t>
            </a:r>
            <a:r>
              <a:rPr lang="en-GB" baseline="30000" dirty="0"/>
              <a:t>th</a:t>
            </a:r>
            <a:r>
              <a:rPr lang="en-GB" dirty="0"/>
              <a:t>  2019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39351" y="-99391"/>
            <a:ext cx="11713301" cy="72007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351" y="836712"/>
            <a:ext cx="11713301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38078-CB6F-47FB-BFBE-C54AE55CE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39" y="4853562"/>
            <a:ext cx="4788024" cy="201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:\TE24\NS\diamond logo approved.gif">
            <a:extLst>
              <a:ext uri="{FF2B5EF4-FFF2-40B4-BE49-F238E27FC236}">
                <a16:creationId xmlns:a16="http://schemas.microsoft.com/office/drawing/2014/main" id="{2F63724D-8DAE-435A-9C76-F6D48E20BF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6429545"/>
            <a:ext cx="1436016" cy="42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770" y="2257002"/>
            <a:ext cx="11004459" cy="710334"/>
          </a:xfrm>
        </p:spPr>
        <p:txBody>
          <a:bodyPr/>
          <a:lstStyle/>
          <a:p>
            <a:r>
              <a:rPr lang="en-GB" dirty="0">
                <a:latin typeface="Calibri" pitchFamily="34" charset="0"/>
              </a:rPr>
              <a:t>Diamond-II Progress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94686" y="3632666"/>
            <a:ext cx="6202628" cy="1816663"/>
          </a:xfrm>
        </p:spPr>
        <p:txBody>
          <a:bodyPr>
            <a:normAutofit fontScale="92500" lnSpcReduction="20000"/>
          </a:bodyPr>
          <a:lstStyle/>
          <a:p>
            <a:r>
              <a:rPr lang="en-GB" kern="0" dirty="0">
                <a:latin typeface="Calibri" pitchFamily="34" charset="0"/>
              </a:rPr>
              <a:t>Ian Martin, </a:t>
            </a:r>
          </a:p>
          <a:p>
            <a:r>
              <a:rPr lang="en-GB" kern="0" dirty="0">
                <a:latin typeface="Calibri" pitchFamily="34" charset="0"/>
              </a:rPr>
              <a:t>on behalf of the Diamond-II design team</a:t>
            </a:r>
          </a:p>
          <a:p>
            <a:endParaRPr lang="en-GB" kern="0" dirty="0">
              <a:latin typeface="Calibri" pitchFamily="34" charset="0"/>
            </a:endParaRPr>
          </a:p>
          <a:p>
            <a:r>
              <a:rPr lang="en-GB" kern="0" dirty="0">
                <a:latin typeface="Calibri" pitchFamily="34" charset="0"/>
              </a:rPr>
              <a:t>3</a:t>
            </a:r>
            <a:r>
              <a:rPr lang="en-GB" kern="0" baseline="30000" dirty="0">
                <a:latin typeface="Calibri" pitchFamily="34" charset="0"/>
              </a:rPr>
              <a:t>rd</a:t>
            </a:r>
            <a:r>
              <a:rPr lang="en-GB" kern="0" dirty="0">
                <a:latin typeface="Calibri" pitchFamily="34" charset="0"/>
              </a:rPr>
              <a:t> Workshop on Low Emittance Lattice Design</a:t>
            </a:r>
          </a:p>
          <a:p>
            <a:r>
              <a:rPr lang="en-GB" kern="0" dirty="0">
                <a:latin typeface="Calibri" pitchFamily="34" charset="0"/>
              </a:rPr>
              <a:t>27/06/2022</a:t>
            </a:r>
          </a:p>
        </p:txBody>
      </p:sp>
    </p:spTree>
    <p:extLst>
      <p:ext uri="{BB962C8B-B14F-4D97-AF65-F5344CB8AC3E}">
        <p14:creationId xmlns:p14="http://schemas.microsoft.com/office/powerpoint/2010/main" val="106198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81441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0DC771F-4A99-4ED4-9128-DECBF34B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1" y="-99391"/>
            <a:ext cx="11713301" cy="72008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GB" kern="0" dirty="0">
                <a:latin typeface="Calibri" pitchFamily="34" charset="0"/>
              </a:rPr>
              <a:t>Brightness Gain From Lattice Change and Beam Energy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3241DC-DB5D-4E15-971C-9933AF09F8C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9647" r="7015" b="3820"/>
          <a:stretch/>
        </p:blipFill>
        <p:spPr bwMode="auto">
          <a:xfrm>
            <a:off x="1272694" y="608378"/>
            <a:ext cx="9489295" cy="5715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E12056-FBC3-4C03-9C6B-16F6AFEC51B2}"/>
              </a:ext>
            </a:extLst>
          </p:cNvPr>
          <p:cNvSpPr txBox="1"/>
          <p:nvPr/>
        </p:nvSpPr>
        <p:spPr>
          <a:xfrm>
            <a:off x="10541507" y="210727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3.5 GeV, 162 pm</a:t>
            </a:r>
            <a:r>
              <a:rPr lang="en-GB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endParaRPr lang="en-GB" b="1" baseline="30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B18970-3F8F-4CC3-8171-6D3F8FB38832}"/>
              </a:ext>
            </a:extLst>
          </p:cNvPr>
          <p:cNvSpPr txBox="1"/>
          <p:nvPr/>
        </p:nvSpPr>
        <p:spPr>
          <a:xfrm>
            <a:off x="10551339" y="369318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3.0 GeV</a:t>
            </a:r>
          </a:p>
          <a:p>
            <a:r>
              <a:rPr lang="en-GB" b="1" dirty="0">
                <a:solidFill>
                  <a:srgbClr val="00B050"/>
                </a:solidFill>
              </a:rPr>
              <a:t>119 pm</a:t>
            </a:r>
            <a:r>
              <a:rPr lang="en-GB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endParaRPr lang="en-GB" b="1" baseline="300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0854E2-0488-4E25-B842-E7D6CE94EB8E}"/>
              </a:ext>
            </a:extLst>
          </p:cNvPr>
          <p:cNvSpPr txBox="1"/>
          <p:nvPr/>
        </p:nvSpPr>
        <p:spPr>
          <a:xfrm>
            <a:off x="10535614" y="5672933"/>
            <a:ext cx="1592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en-GB" sz="1600" dirty="0"/>
              <a:t>bare lattices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2D65D2E-BBCD-4893-AC63-D5CBE99C3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70966"/>
              </p:ext>
            </p:extLst>
          </p:nvPr>
        </p:nvGraphicFramePr>
        <p:xfrm>
          <a:off x="2147286" y="1455172"/>
          <a:ext cx="521784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458">
                  <a:extLst>
                    <a:ext uri="{9D8B030D-6E8A-4147-A177-3AD203B41FA5}">
                      <a16:colId xmlns:a16="http://schemas.microsoft.com/office/drawing/2014/main" val="2936166641"/>
                    </a:ext>
                  </a:extLst>
                </a:gridCol>
                <a:gridCol w="1115736">
                  <a:extLst>
                    <a:ext uri="{9D8B030D-6E8A-4147-A177-3AD203B41FA5}">
                      <a16:colId xmlns:a16="http://schemas.microsoft.com/office/drawing/2014/main" val="232574829"/>
                    </a:ext>
                  </a:extLst>
                </a:gridCol>
                <a:gridCol w="956345">
                  <a:extLst>
                    <a:ext uri="{9D8B030D-6E8A-4147-A177-3AD203B41FA5}">
                      <a16:colId xmlns:a16="http://schemas.microsoft.com/office/drawing/2014/main" val="2216188641"/>
                    </a:ext>
                  </a:extLst>
                </a:gridCol>
                <a:gridCol w="1082180">
                  <a:extLst>
                    <a:ext uri="{9D8B030D-6E8A-4147-A177-3AD203B41FA5}">
                      <a16:colId xmlns:a16="http://schemas.microsoft.com/office/drawing/2014/main" val="943130751"/>
                    </a:ext>
                  </a:extLst>
                </a:gridCol>
                <a:gridCol w="889121">
                  <a:extLst>
                    <a:ext uri="{9D8B030D-6E8A-4147-A177-3AD203B41FA5}">
                      <a16:colId xmlns:a16="http://schemas.microsoft.com/office/drawing/2014/main" val="3198213956"/>
                    </a:ext>
                  </a:extLst>
                </a:gridCol>
              </a:tblGrid>
              <a:tr h="404076">
                <a:tc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emittance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(no IDs)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Ratio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emittance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</a:rPr>
                        <a:t>IDs+IBS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Ratio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992737"/>
                  </a:ext>
                </a:extLst>
              </a:tr>
              <a:tr h="234108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Diamond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 2.73 nm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16.9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3.1 nm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25.6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518700"/>
                  </a:ext>
                </a:extLst>
              </a:tr>
              <a:tr h="234108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Diamond-II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162 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121 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14238"/>
                  </a:ext>
                </a:extLst>
              </a:tr>
            </a:tbl>
          </a:graphicData>
        </a:graphic>
      </p:graphicFrame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5EF69611-A712-4C33-BA04-FF6987BE36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 dirty="0"/>
              <a:t>IPS Martin, Diamond-II Progress, 3</a:t>
            </a:r>
            <a:r>
              <a:rPr lang="en-GB" baseline="30000" dirty="0"/>
              <a:t>rd</a:t>
            </a:r>
            <a:r>
              <a:rPr lang="en-GB" dirty="0"/>
              <a:t> Workshop on Low Emittance Lattice Design, 27/06/2022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5BA378-3E96-4348-AD09-7D28B283F5A5}"/>
              </a:ext>
            </a:extLst>
          </p:cNvPr>
          <p:cNvSpPr txBox="1"/>
          <p:nvPr/>
        </p:nvSpPr>
        <p:spPr>
          <a:xfrm>
            <a:off x="6450725" y="3602013"/>
            <a:ext cx="99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~×30 at 10 keV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7A9751-6B31-4026-AD7E-6A5079F6EFE4}"/>
              </a:ext>
            </a:extLst>
          </p:cNvPr>
          <p:cNvSpPr txBox="1"/>
          <p:nvPr/>
        </p:nvSpPr>
        <p:spPr>
          <a:xfrm>
            <a:off x="10057289" y="1313988"/>
            <a:ext cx="10701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~×70 at 25 keV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8483C64-3342-459E-A4F4-7B661D85CE82}"/>
              </a:ext>
            </a:extLst>
          </p:cNvPr>
          <p:cNvCxnSpPr>
            <a:cxnSpLocks/>
          </p:cNvCxnSpPr>
          <p:nvPr/>
        </p:nvCxnSpPr>
        <p:spPr>
          <a:xfrm flipV="1">
            <a:off x="7365126" y="3790951"/>
            <a:ext cx="1578849" cy="76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0E67EF-8EAB-410C-8B42-ECDC33321313}"/>
              </a:ext>
            </a:extLst>
          </p:cNvPr>
          <p:cNvCxnSpPr>
            <a:cxnSpLocks/>
          </p:cNvCxnSpPr>
          <p:nvPr/>
        </p:nvCxnSpPr>
        <p:spPr>
          <a:xfrm flipH="1">
            <a:off x="10057290" y="1960319"/>
            <a:ext cx="344010" cy="10152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461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81441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473B7-FE33-4C10-BFAF-B5C03E2ADAF6}"/>
              </a:ext>
            </a:extLst>
          </p:cNvPr>
          <p:cNvSpPr txBox="1"/>
          <p:nvPr/>
        </p:nvSpPr>
        <p:spPr>
          <a:xfrm>
            <a:off x="233125" y="720080"/>
            <a:ext cx="5525124" cy="27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injection straight layout I01 contains: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3 mm-thick septum magnet (1.6 m, 1.0 T, 70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s)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1 mm-thick septum magnet (0.3 m, 0.4 T, 10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s)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Four 6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μs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half-sine bump kickers (K1-K4)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Four DC chicane magnets (C1-C4)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DC chicane provides fine-control for the stored beam position and angle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w.r.t.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the septum plate.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0DC771F-4A99-4ED4-9128-DECBF34B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1" y="-99391"/>
            <a:ext cx="11713301" cy="72008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GB" kern="0" dirty="0">
                <a:latin typeface="Calibri" pitchFamily="34" charset="0"/>
              </a:rPr>
              <a:t>Injection Schemes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2F4F75-8DBE-4677-8D29-D7130CA69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803" y="949898"/>
            <a:ext cx="6481197" cy="2754509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553B4F50-8611-4A19-9BD3-633AD05D55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 dirty="0"/>
              <a:t>IPS Martin, Diamond-II Progress, 3</a:t>
            </a:r>
            <a:r>
              <a:rPr lang="en-GB" baseline="30000" dirty="0"/>
              <a:t>rd</a:t>
            </a:r>
            <a:r>
              <a:rPr lang="en-GB" dirty="0"/>
              <a:t> Workshop on Low Emittance Lattice Design, 27/06/2022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B8674C-1217-4D93-ABA7-D11509966E76}"/>
              </a:ext>
            </a:extLst>
          </p:cNvPr>
          <p:cNvSpPr txBox="1"/>
          <p:nvPr/>
        </p:nvSpPr>
        <p:spPr>
          <a:xfrm>
            <a:off x="233124" y="3606170"/>
            <a:ext cx="11958875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following stages are foreseen during commissioning and operation: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arenR"/>
              <a:tabLst>
                <a:tab pos="2600325" algn="l"/>
              </a:tabLs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First turns: 	single-shot injection using the bump kickers set for on-axis injection (multi/single-bunch)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arenR"/>
              <a:tabLst>
                <a:tab pos="2600325" algn="l"/>
              </a:tabLs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First accumulation: 	multi-shot injection using the bump kickers set for aperture-sharing (multi/single-bunch)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arenR"/>
              <a:tabLst>
                <a:tab pos="2600325" algn="l"/>
              </a:tabLs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Final stages: 	multi-shot injection using the bump kickers set for closed bump (multi/single-bunch)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arenR"/>
              <a:tabLst>
                <a:tab pos="2600325" algn="l"/>
              </a:tabLs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Top-up injection:	aperture-sharing injection using stripline kickers in K01 straight (single bunch only)</a:t>
            </a:r>
          </a:p>
          <a:p>
            <a:pPr>
              <a:spcBef>
                <a:spcPts val="1200"/>
              </a:spcBef>
              <a:tabLst>
                <a:tab pos="2600325" algn="l"/>
              </a:tabLs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Note: the kickers can be used to refill the machine and as a fall-back option in case of failure of the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striplines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1200"/>
              </a:spcBef>
              <a:tabLst>
                <a:tab pos="2600325" algn="l"/>
              </a:tabLst>
            </a:pP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More details of aperture-sharing injection scheme given in Jonas </a:t>
            </a:r>
            <a:r>
              <a:rPr lang="en-GB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Kallestrup’s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 talk on Wednesday.</a:t>
            </a:r>
          </a:p>
        </p:txBody>
      </p:sp>
    </p:spTree>
    <p:extLst>
      <p:ext uri="{BB962C8B-B14F-4D97-AF65-F5344CB8AC3E}">
        <p14:creationId xmlns:p14="http://schemas.microsoft.com/office/powerpoint/2010/main" val="189746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66C7E6B-90EA-44C9-9BCC-F64D60169AD6}"/>
              </a:ext>
            </a:extLst>
          </p:cNvPr>
          <p:cNvSpPr txBox="1"/>
          <p:nvPr/>
        </p:nvSpPr>
        <p:spPr>
          <a:xfrm>
            <a:off x="9881419" y="6095998"/>
            <a:ext cx="19861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H.-C. Chao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81441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473B7-FE33-4C10-BFAF-B5C03E2ADAF6}"/>
              </a:ext>
            </a:extLst>
          </p:cNvPr>
          <p:cNvSpPr txBox="1"/>
          <p:nvPr/>
        </p:nvSpPr>
        <p:spPr>
          <a:xfrm>
            <a:off x="233126" y="720080"/>
            <a:ext cx="6688670" cy="55553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Storage ring commissioning modelled using T.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Hellert’s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Simulated Commissioning Toolbox</a:t>
            </a:r>
          </a:p>
          <a:p>
            <a:pPr>
              <a:spcAft>
                <a:spcPts val="300"/>
              </a:spcAft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Phase One (on-axis injection):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First turn / multi-turn threading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Ramp up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sextupoles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Turn on RF (adjust phase / frequency)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Quadrupole scan to maximise transmission</a:t>
            </a:r>
          </a:p>
          <a:p>
            <a:pPr>
              <a:spcAft>
                <a:spcPts val="300"/>
              </a:spcAft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Phase Two (off-axis accumulation w/ mis-matched kickers):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Initial, coarse BBA + beta-beat correction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Second BBA + LOCO optics correction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Third BBA + coupling and optics correction</a:t>
            </a:r>
          </a:p>
          <a:p>
            <a:pPr>
              <a:spcAft>
                <a:spcPts val="300"/>
              </a:spcAft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Phase Three (off-axis accumulation w/ closed orbit bump):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Optics correction with IDs and collimators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0DC771F-4A99-4ED4-9128-DECBF34B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1" y="-99391"/>
            <a:ext cx="11713301" cy="72008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GB" kern="0" dirty="0">
                <a:latin typeface="Calibri" pitchFamily="34" charset="0"/>
              </a:rPr>
              <a:t>Simulated Commissioning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518865F-B832-4124-ADF3-3494F1D23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 dirty="0"/>
              <a:t>IPS Martin, Diamond-II Progress, 3</a:t>
            </a:r>
            <a:r>
              <a:rPr lang="en-GB" baseline="30000" dirty="0"/>
              <a:t>rd</a:t>
            </a:r>
            <a:r>
              <a:rPr lang="en-GB" dirty="0"/>
              <a:t> Workshop on Low Emittance Lattice Design, 27/06/2022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3E2A513-F3FB-494A-9155-B8BE369AE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34200"/>
              </p:ext>
            </p:extLst>
          </p:nvPr>
        </p:nvGraphicFramePr>
        <p:xfrm>
          <a:off x="6698512" y="684883"/>
          <a:ext cx="5333971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915">
                  <a:extLst>
                    <a:ext uri="{9D8B030D-6E8A-4147-A177-3AD203B41FA5}">
                      <a16:colId xmlns:a16="http://schemas.microsoft.com/office/drawing/2014/main" val="2219316394"/>
                    </a:ext>
                  </a:extLst>
                </a:gridCol>
                <a:gridCol w="1215070">
                  <a:extLst>
                    <a:ext uri="{9D8B030D-6E8A-4147-A177-3AD203B41FA5}">
                      <a16:colId xmlns:a16="http://schemas.microsoft.com/office/drawing/2014/main" val="4086945437"/>
                    </a:ext>
                  </a:extLst>
                </a:gridCol>
                <a:gridCol w="1224531">
                  <a:extLst>
                    <a:ext uri="{9D8B030D-6E8A-4147-A177-3AD203B41FA5}">
                      <a16:colId xmlns:a16="http://schemas.microsoft.com/office/drawing/2014/main" val="1300581464"/>
                    </a:ext>
                  </a:extLst>
                </a:gridCol>
                <a:gridCol w="1442455">
                  <a:extLst>
                    <a:ext uri="{9D8B030D-6E8A-4147-A177-3AD203B41FA5}">
                      <a16:colId xmlns:a16="http://schemas.microsoft.com/office/drawing/2014/main" val="1900284733"/>
                    </a:ext>
                  </a:extLst>
                </a:gridCol>
              </a:tblGrid>
              <a:tr h="236651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Offset (</a:t>
                      </a:r>
                      <a:r>
                        <a:rPr lang="el-GR" sz="1600" dirty="0"/>
                        <a:t>μ</a:t>
                      </a:r>
                      <a:r>
                        <a:rPr lang="en-GB" sz="1600" dirty="0"/>
                        <a:t>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Roll (</a:t>
                      </a:r>
                      <a:r>
                        <a:rPr lang="el-GR" sz="1600" dirty="0"/>
                        <a:t>μ</a:t>
                      </a:r>
                      <a:r>
                        <a:rPr lang="en-GB" sz="1600" dirty="0"/>
                        <a:t>rad)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Field Error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866863"/>
                  </a:ext>
                </a:extLst>
              </a:tr>
              <a:tr h="236651">
                <a:tc>
                  <a:txBody>
                    <a:bodyPr/>
                    <a:lstStyle/>
                    <a:p>
                      <a:r>
                        <a:rPr lang="en-GB" sz="1600" dirty="0"/>
                        <a:t>DL dipole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771465"/>
                  </a:ext>
                </a:extLst>
              </a:tr>
              <a:tr h="236651">
                <a:tc>
                  <a:txBody>
                    <a:bodyPr/>
                    <a:lstStyle/>
                    <a:p>
                      <a:r>
                        <a:rPr lang="en-GB" sz="1600" dirty="0"/>
                        <a:t>DQ dipole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571249"/>
                  </a:ext>
                </a:extLst>
              </a:tr>
              <a:tr h="236651">
                <a:tc>
                  <a:txBody>
                    <a:bodyPr/>
                    <a:lstStyle/>
                    <a:p>
                      <a:r>
                        <a:rPr lang="en-GB" sz="1600" dirty="0"/>
                        <a:t>QA anti-bend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896219"/>
                  </a:ext>
                </a:extLst>
              </a:tr>
              <a:tr h="236651">
                <a:tc>
                  <a:txBody>
                    <a:bodyPr/>
                    <a:lstStyle/>
                    <a:p>
                      <a:r>
                        <a:rPr lang="en-GB" sz="1600" dirty="0"/>
                        <a:t>Multipoles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990703"/>
                  </a:ext>
                </a:extLst>
              </a:tr>
              <a:tr h="236651">
                <a:tc>
                  <a:txBody>
                    <a:bodyPr/>
                    <a:lstStyle/>
                    <a:p>
                      <a:r>
                        <a:rPr lang="en-GB" sz="1600" dirty="0"/>
                        <a:t>Corrector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887150"/>
                  </a:ext>
                </a:extLst>
              </a:tr>
              <a:tr h="236651">
                <a:tc>
                  <a:txBody>
                    <a:bodyPr/>
                    <a:lstStyle/>
                    <a:p>
                      <a:r>
                        <a:rPr lang="en-GB" sz="1600" dirty="0"/>
                        <a:t>Girder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150/150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958126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9CC15A4-BA0D-44C1-B7AD-9F66EAACB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345065"/>
              </p:ext>
            </p:extLst>
          </p:nvPr>
        </p:nvGraphicFramePr>
        <p:xfrm>
          <a:off x="6698511" y="3128156"/>
          <a:ext cx="533397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481">
                  <a:extLst>
                    <a:ext uri="{9D8B030D-6E8A-4147-A177-3AD203B41FA5}">
                      <a16:colId xmlns:a16="http://schemas.microsoft.com/office/drawing/2014/main" val="365189916"/>
                    </a:ext>
                  </a:extLst>
                </a:gridCol>
                <a:gridCol w="2363589">
                  <a:extLst>
                    <a:ext uri="{9D8B030D-6E8A-4147-A177-3AD203B41FA5}">
                      <a16:colId xmlns:a16="http://schemas.microsoft.com/office/drawing/2014/main" val="521504379"/>
                    </a:ext>
                  </a:extLst>
                </a:gridCol>
                <a:gridCol w="1718901">
                  <a:extLst>
                    <a:ext uri="{9D8B030D-6E8A-4147-A177-3AD203B41FA5}">
                      <a16:colId xmlns:a16="http://schemas.microsoft.com/office/drawing/2014/main" val="351522853"/>
                    </a:ext>
                  </a:extLst>
                </a:gridCol>
              </a:tblGrid>
              <a:tr h="21760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Error source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r>
                        <a:rPr lang="en-GB" sz="1600" dirty="0"/>
                        <a:t>Error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698269"/>
                  </a:ext>
                </a:extLst>
              </a:tr>
              <a:tr h="217601"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Offset / 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500 </a:t>
                      </a:r>
                      <a:r>
                        <a:rPr lang="el-GR" sz="1600" dirty="0"/>
                        <a:t>μ</a:t>
                      </a:r>
                      <a:r>
                        <a:rPr lang="en-GB" sz="1600" dirty="0"/>
                        <a:t>m / 10 </a:t>
                      </a:r>
                      <a:r>
                        <a:rPr lang="en-GB" sz="1600" dirty="0" err="1"/>
                        <a:t>mrad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103125"/>
                  </a:ext>
                </a:extLst>
              </a:tr>
              <a:tr h="217601"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739460"/>
                  </a:ext>
                </a:extLst>
              </a:tr>
              <a:tr h="217601"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Noise (TBT / closed orbit)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60 </a:t>
                      </a:r>
                      <a:r>
                        <a:rPr lang="el-GR" sz="1600" dirty="0"/>
                        <a:t>μ</a:t>
                      </a:r>
                      <a:r>
                        <a:rPr lang="en-GB" sz="1600" dirty="0"/>
                        <a:t>m / 1 </a:t>
                      </a:r>
                      <a:r>
                        <a:rPr lang="el-GR" sz="1600" dirty="0"/>
                        <a:t>μ</a:t>
                      </a:r>
                      <a:r>
                        <a:rPr lang="en-GB" sz="1600" dirty="0"/>
                        <a:t>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808352"/>
                  </a:ext>
                </a:extLst>
              </a:tr>
              <a:tr h="217601"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RF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100 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869637"/>
                  </a:ext>
                </a:extLst>
              </a:tr>
              <a:tr h="217601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RF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159436"/>
                  </a:ext>
                </a:extLst>
              </a:tr>
              <a:tr h="217601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RF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90 degrees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401468"/>
                  </a:ext>
                </a:extLst>
              </a:tr>
              <a:tr h="217601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Injected beam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Position /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100 </a:t>
                      </a:r>
                      <a:r>
                        <a:rPr lang="el-GR" sz="1600" dirty="0"/>
                        <a:t>μ</a:t>
                      </a:r>
                      <a:r>
                        <a:rPr lang="en-GB" sz="1600" dirty="0"/>
                        <a:t>m / 10 </a:t>
                      </a:r>
                      <a:r>
                        <a:rPr lang="el-GR" sz="1600" dirty="0"/>
                        <a:t>μ</a:t>
                      </a:r>
                      <a:r>
                        <a:rPr lang="en-GB" sz="1600" dirty="0"/>
                        <a:t>rad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297080"/>
                  </a:ext>
                </a:extLst>
              </a:tr>
              <a:tr h="217601"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Energy / phase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0.1 % / 0.1 deg.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518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57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81441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0DC771F-4A99-4ED4-9128-DECBF34B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1" y="-99391"/>
            <a:ext cx="11713301" cy="72008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GB" kern="0" dirty="0">
                <a:latin typeface="Calibri" pitchFamily="34" charset="0"/>
              </a:rPr>
              <a:t>Simulated Commissioning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E0D6AA23-899A-4219-AB4E-9AC68F5EB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 dirty="0"/>
              <a:t>IPS Martin, Diamond-II Progress, 3</a:t>
            </a:r>
            <a:r>
              <a:rPr lang="en-GB" baseline="30000" dirty="0"/>
              <a:t>rd</a:t>
            </a:r>
            <a:r>
              <a:rPr lang="en-GB" dirty="0"/>
              <a:t> Workshop on Low Emittance Lattice Design, 27/06/2022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1B6597-3B14-4EA8-B0F9-8F8E32550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348" y="3491387"/>
            <a:ext cx="2880000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BBEDEE-4EC6-43A1-9F59-C0D7A17AB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795" y="681512"/>
            <a:ext cx="2880000" cy="28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F14048-3729-432D-9CEF-C55992149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77" y="681512"/>
            <a:ext cx="2880000" cy="28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AD2EA3-FA53-4212-986F-6F4CF9C11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350" y="681512"/>
            <a:ext cx="2880000" cy="28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866E39-06C4-413F-9DC0-170A1BE53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350" y="3487073"/>
            <a:ext cx="2880000" cy="28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2B4AC5-D7AF-4DB6-81D7-F9E796EB32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861" y="3487073"/>
            <a:ext cx="2880000" cy="28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FCF26-708C-43AA-BED4-EC5FD2C738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3699" y="3487073"/>
            <a:ext cx="2880000" cy="28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739E81-30A8-4015-A234-3E3C81BAC4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2605" y="639098"/>
            <a:ext cx="2880000" cy="288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35DE28-9933-4783-BC53-0AB6CD1F708D}"/>
              </a:ext>
            </a:extLst>
          </p:cNvPr>
          <p:cNvSpPr txBox="1"/>
          <p:nvPr/>
        </p:nvSpPr>
        <p:spPr>
          <a:xfrm>
            <a:off x="9881419" y="6095998"/>
            <a:ext cx="1986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H.-C. Chao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46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81441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473B7-FE33-4C10-BFAF-B5C03E2ADAF6}"/>
              </a:ext>
            </a:extLst>
          </p:cNvPr>
          <p:cNvSpPr txBox="1"/>
          <p:nvPr/>
        </p:nvSpPr>
        <p:spPr>
          <a:xfrm>
            <a:off x="233125" y="720080"/>
            <a:ext cx="11219965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Analysis of magnet alignment tolerance is in progress by magnet, survey and engineering groups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Combined uncertainty is currently larger than has been assumed in the commissioning simulations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Investigations are in progress to see if relaxing the tolerances is feasible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0DC771F-4A99-4ED4-9128-DECBF34B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1" y="-99391"/>
            <a:ext cx="11713301" cy="72008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GB" kern="0" dirty="0">
                <a:latin typeface="Calibri" pitchFamily="34" charset="0"/>
              </a:rPr>
              <a:t>Simulated Commissioning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325D55E3-AB59-4C6A-8391-4248D91C30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 dirty="0"/>
              <a:t>IPS Martin, Diamond-II Progress, 3</a:t>
            </a:r>
            <a:r>
              <a:rPr lang="en-GB" baseline="30000" dirty="0"/>
              <a:t>rd</a:t>
            </a:r>
            <a:r>
              <a:rPr lang="en-GB" dirty="0"/>
              <a:t> Workshop on Low Emittance Lattice Design, 27/06/2022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F12F19A-E94C-40F9-888F-B95B6350B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071512"/>
              </p:ext>
            </p:extLst>
          </p:nvPr>
        </p:nvGraphicFramePr>
        <p:xfrm>
          <a:off x="299209" y="2187633"/>
          <a:ext cx="484923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826">
                  <a:extLst>
                    <a:ext uri="{9D8B030D-6E8A-4147-A177-3AD203B41FA5}">
                      <a16:colId xmlns:a16="http://schemas.microsoft.com/office/drawing/2014/main" val="2189588431"/>
                    </a:ext>
                  </a:extLst>
                </a:gridCol>
                <a:gridCol w="1184412">
                  <a:extLst>
                    <a:ext uri="{9D8B030D-6E8A-4147-A177-3AD203B41FA5}">
                      <a16:colId xmlns:a16="http://schemas.microsoft.com/office/drawing/2014/main" val="2532388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Error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RMS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834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Wire holder inspection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62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Magnetic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588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Wire holder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0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Magnet fiducial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859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Magnet survey onto girder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08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Splitting / joining of magnet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185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Survey monument 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56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Transportation / installation in tunnel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095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Total uncertainty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326208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C47637A-A1C2-4A6F-982E-DAB5E3689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0092" t="17660" r="20352" b="14620"/>
          <a:stretch/>
        </p:blipFill>
        <p:spPr>
          <a:xfrm>
            <a:off x="5701768" y="2448380"/>
            <a:ext cx="2968139" cy="32122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3206D0-DDDF-4AF3-890F-680A2F2968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2924" t="17213" r="31452" b="15322"/>
          <a:stretch/>
        </p:blipFill>
        <p:spPr>
          <a:xfrm>
            <a:off x="8913301" y="2315872"/>
            <a:ext cx="2968140" cy="34052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27BC50-7C7E-4BCC-992D-963B1305179D}"/>
              </a:ext>
            </a:extLst>
          </p:cNvPr>
          <p:cNvSpPr txBox="1"/>
          <p:nvPr/>
        </p:nvSpPr>
        <p:spPr>
          <a:xfrm>
            <a:off x="6426651" y="1753352"/>
            <a:ext cx="1045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Wire holder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B17C68-63EE-4D8F-BA07-D7755BA28D94}"/>
              </a:ext>
            </a:extLst>
          </p:cNvPr>
          <p:cNvSpPr txBox="1"/>
          <p:nvPr/>
        </p:nvSpPr>
        <p:spPr>
          <a:xfrm>
            <a:off x="7592418" y="1837212"/>
            <a:ext cx="120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Wire holder fiducial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0A72FA-33BD-4564-8524-019025F89799}"/>
              </a:ext>
            </a:extLst>
          </p:cNvPr>
          <p:cNvSpPr txBox="1"/>
          <p:nvPr/>
        </p:nvSpPr>
        <p:spPr>
          <a:xfrm>
            <a:off x="5155225" y="1978083"/>
            <a:ext cx="120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Magnet fiducial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7574C0-0331-40E0-B44F-49D99122126C}"/>
              </a:ext>
            </a:extLst>
          </p:cNvPr>
          <p:cNvSpPr txBox="1"/>
          <p:nvPr/>
        </p:nvSpPr>
        <p:spPr>
          <a:xfrm>
            <a:off x="10566909" y="1663037"/>
            <a:ext cx="120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Magnet onto girder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5D1FEA-B461-4697-8DF7-B58F9A38B49C}"/>
              </a:ext>
            </a:extLst>
          </p:cNvPr>
          <p:cNvCxnSpPr>
            <a:cxnSpLocks/>
          </p:cNvCxnSpPr>
          <p:nvPr/>
        </p:nvCxnSpPr>
        <p:spPr>
          <a:xfrm>
            <a:off x="6188149" y="2421987"/>
            <a:ext cx="879026" cy="292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572ED2-692D-4D91-9F63-53E92E7D111D}"/>
              </a:ext>
            </a:extLst>
          </p:cNvPr>
          <p:cNvCxnSpPr>
            <a:cxnSpLocks/>
          </p:cNvCxnSpPr>
          <p:nvPr/>
        </p:nvCxnSpPr>
        <p:spPr>
          <a:xfrm>
            <a:off x="7215051" y="2327494"/>
            <a:ext cx="447363" cy="8452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337D5C6-9CA0-40C5-BD45-7C7A03486B59}"/>
              </a:ext>
            </a:extLst>
          </p:cNvPr>
          <p:cNvCxnSpPr>
            <a:cxnSpLocks/>
          </p:cNvCxnSpPr>
          <p:nvPr/>
        </p:nvCxnSpPr>
        <p:spPr>
          <a:xfrm flipH="1">
            <a:off x="7715579" y="2448380"/>
            <a:ext cx="152400" cy="5531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F749D8-71F0-4029-B042-2ED1205D53F5}"/>
              </a:ext>
            </a:extLst>
          </p:cNvPr>
          <p:cNvCxnSpPr>
            <a:cxnSpLocks/>
          </p:cNvCxnSpPr>
          <p:nvPr/>
        </p:nvCxnSpPr>
        <p:spPr>
          <a:xfrm flipH="1">
            <a:off x="10161899" y="2236669"/>
            <a:ext cx="771801" cy="764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68824DF-FC98-4D99-AF88-145057F84170}"/>
              </a:ext>
            </a:extLst>
          </p:cNvPr>
          <p:cNvSpPr txBox="1"/>
          <p:nvPr/>
        </p:nvSpPr>
        <p:spPr>
          <a:xfrm>
            <a:off x="6049812" y="5660627"/>
            <a:ext cx="257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Measurement bench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3D8A0A-BEC7-4625-8C33-54384C9E0519}"/>
              </a:ext>
            </a:extLst>
          </p:cNvPr>
          <p:cNvSpPr txBox="1"/>
          <p:nvPr/>
        </p:nvSpPr>
        <p:spPr>
          <a:xfrm>
            <a:off x="9261259" y="5665565"/>
            <a:ext cx="257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Storage ring girder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74B9E1-82D5-46A8-81A9-4AB013328BDA}"/>
              </a:ext>
            </a:extLst>
          </p:cNvPr>
          <p:cNvSpPr txBox="1"/>
          <p:nvPr/>
        </p:nvSpPr>
        <p:spPr>
          <a:xfrm>
            <a:off x="9881419" y="6095998"/>
            <a:ext cx="19861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P. Vivian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0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81441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473B7-FE33-4C10-BFAF-B5C03E2ADAF6}"/>
              </a:ext>
            </a:extLst>
          </p:cNvPr>
          <p:cNvSpPr txBox="1"/>
          <p:nvPr/>
        </p:nvSpPr>
        <p:spPr>
          <a:xfrm>
            <a:off x="233125" y="720080"/>
            <a:ext cx="11219965" cy="14388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Close proximity of the magnets leads to substantial cross-talk and field errors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Modelled as thin-lenses between magnets; values extracted from OPERA model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Can be largely compensated by adjusting local dipole and quadrupole set-points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Modelling of full s-dependent fringe fields in progress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0DC771F-4A99-4ED4-9128-DECBF34B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1" y="-99391"/>
            <a:ext cx="11713301" cy="72008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GB" kern="0" dirty="0">
                <a:latin typeface="Calibri" pitchFamily="34" charset="0"/>
              </a:rPr>
              <a:t>Magnet Cross-Talk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69C570E-5D5C-4248-9859-8924491036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 dirty="0"/>
              <a:t>IPS Martin, Diamond-II Progress, 3</a:t>
            </a:r>
            <a:r>
              <a:rPr lang="en-GB" baseline="30000" dirty="0"/>
              <a:t>rd</a:t>
            </a:r>
            <a:r>
              <a:rPr lang="en-GB" dirty="0"/>
              <a:t> Workshop on Low Emittance Lattice Design, 27/06/2022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3F3225E0-F69D-47B7-AAA1-246F8F8E15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9" y="2313089"/>
            <a:ext cx="2692400" cy="2015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FFB3AD95-8C86-45F9-9207-A6E1CC5117B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93" y="2313089"/>
            <a:ext cx="2692400" cy="2015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9A5728-7F58-4EB6-9610-68AE995B4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7509" y="667331"/>
            <a:ext cx="3216764" cy="23425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94008F-F6D7-466B-94F3-67E09B60B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28" y="4330781"/>
            <a:ext cx="2877561" cy="2158171"/>
          </a:xfrm>
          <a:prstGeom prst="rect">
            <a:avLst/>
          </a:prstGeom>
        </p:spPr>
      </p:pic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DA054C1F-1354-4B30-898F-B8AB8019D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61017"/>
              </p:ext>
            </p:extLst>
          </p:nvPr>
        </p:nvGraphicFramePr>
        <p:xfrm>
          <a:off x="5975881" y="3196021"/>
          <a:ext cx="5993411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819">
                  <a:extLst>
                    <a:ext uri="{9D8B030D-6E8A-4147-A177-3AD203B41FA5}">
                      <a16:colId xmlns:a16="http://schemas.microsoft.com/office/drawing/2014/main" val="3158902506"/>
                    </a:ext>
                  </a:extLst>
                </a:gridCol>
                <a:gridCol w="1850796">
                  <a:extLst>
                    <a:ext uri="{9D8B030D-6E8A-4147-A177-3AD203B41FA5}">
                      <a16:colId xmlns:a16="http://schemas.microsoft.com/office/drawing/2014/main" val="2707753859"/>
                    </a:ext>
                  </a:extLst>
                </a:gridCol>
                <a:gridCol w="1850796">
                  <a:extLst>
                    <a:ext uri="{9D8B030D-6E8A-4147-A177-3AD203B41FA5}">
                      <a16:colId xmlns:a16="http://schemas.microsoft.com/office/drawing/2014/main" val="1757135605"/>
                    </a:ext>
                  </a:extLst>
                </a:gridCol>
              </a:tblGrid>
              <a:tr h="251936">
                <a:tc>
                  <a:txBody>
                    <a:bodyPr/>
                    <a:lstStyle/>
                    <a:p>
                      <a:r>
                        <a:rPr lang="en-GB" sz="16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Uncompensated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After Correction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72284"/>
                  </a:ext>
                </a:extLst>
              </a:tr>
              <a:tr h="251936">
                <a:tc>
                  <a:txBody>
                    <a:bodyPr/>
                    <a:lstStyle/>
                    <a:p>
                      <a:r>
                        <a:rPr lang="en-GB" sz="1600" dirty="0"/>
                        <a:t>Tune-shift [</a:t>
                      </a:r>
                      <a:r>
                        <a:rPr lang="en-GB" sz="1600" dirty="0" err="1"/>
                        <a:t>x,y</a:t>
                      </a:r>
                      <a:r>
                        <a:rPr lang="en-GB" sz="16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[+0.03, +1.02]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[0.00, 0.00]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85055"/>
                  </a:ext>
                </a:extLst>
              </a:tr>
              <a:tr h="251936">
                <a:tc>
                  <a:txBody>
                    <a:bodyPr/>
                    <a:lstStyle/>
                    <a:p>
                      <a:r>
                        <a:rPr lang="en-GB" sz="1600" dirty="0" err="1"/>
                        <a:t>Chrom</a:t>
                      </a:r>
                      <a:r>
                        <a:rPr lang="en-GB" sz="1600" dirty="0"/>
                        <a:t>. change [</a:t>
                      </a:r>
                      <a:r>
                        <a:rPr lang="en-GB" sz="1600" dirty="0" err="1"/>
                        <a:t>x,y</a:t>
                      </a:r>
                      <a:r>
                        <a:rPr lang="en-GB" sz="16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[+2.8, +11.0]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[0.0, 0.0]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486839"/>
                  </a:ext>
                </a:extLst>
              </a:tr>
              <a:tr h="251936">
                <a:tc>
                  <a:txBody>
                    <a:bodyPr/>
                    <a:lstStyle/>
                    <a:p>
                      <a:r>
                        <a:rPr lang="en-GB" sz="1600" dirty="0"/>
                        <a:t>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269 </a:t>
                      </a:r>
                      <a:r>
                        <a:rPr lang="en-GB" sz="1600" dirty="0" err="1"/>
                        <a:t>pm.rad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162 </a:t>
                      </a:r>
                      <a:r>
                        <a:rPr lang="en-GB" sz="1600" dirty="0" err="1"/>
                        <a:t>pm.rad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157239"/>
                  </a:ext>
                </a:extLst>
              </a:tr>
              <a:tr h="251936">
                <a:tc>
                  <a:txBody>
                    <a:bodyPr/>
                    <a:lstStyle/>
                    <a:p>
                      <a:r>
                        <a:rPr lang="en-GB" sz="1600" dirty="0"/>
                        <a:t>Max orbit [x]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741 </a:t>
                      </a:r>
                      <a:r>
                        <a:rPr lang="el-GR" sz="1600" dirty="0"/>
                        <a:t>μ</a:t>
                      </a:r>
                      <a:r>
                        <a:rPr lang="en-GB" sz="16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29 </a:t>
                      </a:r>
                      <a:r>
                        <a:rPr lang="el-GR" sz="1600" dirty="0"/>
                        <a:t>μ</a:t>
                      </a:r>
                      <a:r>
                        <a:rPr lang="en-GB" sz="16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94138"/>
                  </a:ext>
                </a:extLst>
              </a:tr>
              <a:tr h="251936">
                <a:tc>
                  <a:txBody>
                    <a:bodyPr/>
                    <a:lstStyle/>
                    <a:p>
                      <a:r>
                        <a:rPr lang="en-GB" sz="1600" dirty="0"/>
                        <a:t>Max beta-beat [</a:t>
                      </a:r>
                      <a:r>
                        <a:rPr lang="en-GB" sz="1600" dirty="0" err="1"/>
                        <a:t>x,y</a:t>
                      </a:r>
                      <a:r>
                        <a:rPr lang="en-GB" sz="16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[21.4%, 30.3%]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[3.2%, 1.0%]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090545"/>
                  </a:ext>
                </a:extLst>
              </a:tr>
              <a:tr h="251936">
                <a:tc>
                  <a:txBody>
                    <a:bodyPr/>
                    <a:lstStyle/>
                    <a:p>
                      <a:r>
                        <a:rPr lang="en-GB" sz="1600" dirty="0"/>
                        <a:t>Max dispersion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47.0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939089"/>
                  </a:ext>
                </a:extLst>
              </a:tr>
              <a:tr h="251936">
                <a:tc>
                  <a:txBody>
                    <a:bodyPr/>
                    <a:lstStyle/>
                    <a:p>
                      <a:r>
                        <a:rPr lang="en-GB" sz="1600" dirty="0"/>
                        <a:t>Lifetime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-0.77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-0.13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47026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5BE0552-6F82-497F-A6CB-5064B2F65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4712" y="4317493"/>
            <a:ext cx="2877561" cy="21581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75C379-744D-40FB-977F-A6CDBC73C1BD}"/>
              </a:ext>
            </a:extLst>
          </p:cNvPr>
          <p:cNvSpPr txBox="1"/>
          <p:nvPr/>
        </p:nvSpPr>
        <p:spPr>
          <a:xfrm>
            <a:off x="9881419" y="6095998"/>
            <a:ext cx="19861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H. Ghasem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D53CAD-1BE3-4F3F-B713-F81FF96F48D1}"/>
              </a:ext>
            </a:extLst>
          </p:cNvPr>
          <p:cNvSpPr txBox="1"/>
          <p:nvPr/>
        </p:nvSpPr>
        <p:spPr>
          <a:xfrm>
            <a:off x="10174194" y="2020701"/>
            <a:ext cx="1082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Mean over 20 seeds</a:t>
            </a:r>
          </a:p>
        </p:txBody>
      </p:sp>
    </p:spTree>
    <p:extLst>
      <p:ext uri="{BB962C8B-B14F-4D97-AF65-F5344CB8AC3E}">
        <p14:creationId xmlns:p14="http://schemas.microsoft.com/office/powerpoint/2010/main" val="2367170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81441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473B7-FE33-4C10-BFAF-B5C03E2ADAF6}"/>
              </a:ext>
            </a:extLst>
          </p:cNvPr>
          <p:cNvSpPr txBox="1"/>
          <p:nvPr/>
        </p:nvSpPr>
        <p:spPr>
          <a:xfrm>
            <a:off x="233126" y="720080"/>
            <a:ext cx="6720568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Total number of IDs increases from 28 to 36 in D-II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Contribute significantly to overall machine parameters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Mid straight IDs (dispersive location)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Limited to &lt;1.5 T to avoid emittance blow-up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Impact on ‘-I transformer’ found to be negligible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Generally short devices, low beta-functions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LOCO correction effective at restoring lifetime and DA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Active shim wires for APPLE II devices under study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Global tune feedback necessary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0DC771F-4A99-4ED4-9128-DECBF34B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1" y="-99391"/>
            <a:ext cx="11713301" cy="72008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GB" kern="0" dirty="0">
                <a:latin typeface="Calibri" pitchFamily="34" charset="0"/>
              </a:rPr>
              <a:t>Impact of IDs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9084D7-4C4D-492F-AB1E-A4B39C0533FC}"/>
              </a:ext>
            </a:extLst>
          </p:cNvPr>
          <p:cNvSpPr txBox="1"/>
          <p:nvPr/>
        </p:nvSpPr>
        <p:spPr>
          <a:xfrm>
            <a:off x="9881419" y="6095998"/>
            <a:ext cx="19861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B. Singh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CE88948-9E32-4818-82C8-F553100006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 dirty="0"/>
              <a:t>IPS Martin, Diamond-II Progress, 3</a:t>
            </a:r>
            <a:r>
              <a:rPr lang="en-GB" baseline="30000" dirty="0"/>
              <a:t>rd</a:t>
            </a:r>
            <a:r>
              <a:rPr lang="en-GB" dirty="0"/>
              <a:t> Workshop on Low Emittance Lattice Design, 27/06/2022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4AD48645-FD5C-45BE-A069-F5EB656404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0841355"/>
                  </p:ext>
                </p:extLst>
              </p:nvPr>
            </p:nvGraphicFramePr>
            <p:xfrm>
              <a:off x="233125" y="3993377"/>
              <a:ext cx="6198158" cy="2433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4168">
                      <a:extLst>
                        <a:ext uri="{9D8B030D-6E8A-4147-A177-3AD203B41FA5}">
                          <a16:colId xmlns:a16="http://schemas.microsoft.com/office/drawing/2014/main" val="3438782924"/>
                        </a:ext>
                      </a:extLst>
                    </a:gridCol>
                    <a:gridCol w="992798">
                      <a:extLst>
                        <a:ext uri="{9D8B030D-6E8A-4147-A177-3AD203B41FA5}">
                          <a16:colId xmlns:a16="http://schemas.microsoft.com/office/drawing/2014/main" val="672398323"/>
                        </a:ext>
                      </a:extLst>
                    </a:gridCol>
                    <a:gridCol w="992798">
                      <a:extLst>
                        <a:ext uri="{9D8B030D-6E8A-4147-A177-3AD203B41FA5}">
                          <a16:colId xmlns:a16="http://schemas.microsoft.com/office/drawing/2014/main" val="539240436"/>
                        </a:ext>
                      </a:extLst>
                    </a:gridCol>
                    <a:gridCol w="992798">
                      <a:extLst>
                        <a:ext uri="{9D8B030D-6E8A-4147-A177-3AD203B41FA5}">
                          <a16:colId xmlns:a16="http://schemas.microsoft.com/office/drawing/2014/main" val="3565595481"/>
                        </a:ext>
                      </a:extLst>
                    </a:gridCol>
                    <a:gridCol w="992798">
                      <a:extLst>
                        <a:ext uri="{9D8B030D-6E8A-4147-A177-3AD203B41FA5}">
                          <a16:colId xmlns:a16="http://schemas.microsoft.com/office/drawing/2014/main" val="3168948714"/>
                        </a:ext>
                      </a:extLst>
                    </a:gridCol>
                    <a:gridCol w="992798">
                      <a:extLst>
                        <a:ext uri="{9D8B030D-6E8A-4147-A177-3AD203B41FA5}">
                          <a16:colId xmlns:a16="http://schemas.microsoft.com/office/drawing/2014/main" val="28163462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en-GB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600" dirty="0"/>
                        </a:p>
                        <a:p>
                          <a:pPr algn="ctr"/>
                          <a:r>
                            <a:rPr lang="en-GB" sz="1600" dirty="0"/>
                            <a:t>(</a:t>
                          </a:r>
                          <a:r>
                            <a:rPr lang="en-GB" sz="1600" dirty="0" err="1"/>
                            <a:t>pm.rad</a:t>
                          </a:r>
                          <a:r>
                            <a:rPr lang="en-GB" sz="16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dirty="0"/>
                            <a:t>σ</a:t>
                          </a:r>
                          <a:r>
                            <a:rPr lang="en-GB" sz="1600" baseline="-25000" dirty="0"/>
                            <a:t>E</a:t>
                          </a:r>
                        </a:p>
                        <a:p>
                          <a:pPr algn="ctr"/>
                          <a:r>
                            <a:rPr lang="en-GB" sz="1600" baseline="0" dirty="0"/>
                            <a:t>(%)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aseline="0" dirty="0"/>
                            <a:t>U</a:t>
                          </a:r>
                          <a:r>
                            <a:rPr lang="en-GB" sz="1600" baseline="-25000" dirty="0"/>
                            <a:t>0</a:t>
                          </a:r>
                        </a:p>
                        <a:p>
                          <a:pPr algn="ctr"/>
                          <a:r>
                            <a:rPr lang="en-GB" sz="1600" baseline="0" dirty="0"/>
                            <a:t>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dirty="0"/>
                            <a:t>Δβ</a:t>
                          </a:r>
                          <a:r>
                            <a:rPr lang="en-GB" sz="1600" baseline="-25000" dirty="0"/>
                            <a:t>y</a:t>
                          </a:r>
                          <a:r>
                            <a:rPr lang="en-GB" sz="1600" dirty="0"/>
                            <a:t>/</a:t>
                          </a:r>
                          <a:r>
                            <a:rPr lang="el-GR" sz="1600" dirty="0"/>
                            <a:t>β</a:t>
                          </a:r>
                          <a:r>
                            <a:rPr lang="en-GB" sz="1600" baseline="-25000" dirty="0"/>
                            <a:t>y</a:t>
                          </a:r>
                        </a:p>
                        <a:p>
                          <a:pPr algn="ctr"/>
                          <a:r>
                            <a:rPr lang="en-GB" sz="1600" baseline="0" dirty="0"/>
                            <a:t>(%)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dirty="0"/>
                            <a:t>Δ</a:t>
                          </a:r>
                          <a:r>
                            <a:rPr lang="en-GB" sz="1600" dirty="0" err="1"/>
                            <a:t>Q</a:t>
                          </a:r>
                          <a:r>
                            <a:rPr lang="en-GB" sz="1600" baseline="-25000" dirty="0" err="1"/>
                            <a:t>y</a:t>
                          </a:r>
                          <a:endParaRPr lang="en-GB" sz="1600" baseline="-25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7907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Bare lattice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0.094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0.72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1741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Long Str.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0.090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</a:rPr>
                            <a:t>0.88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+0.03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0100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Standard Str.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0.115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</a:rPr>
                            <a:t>1.39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19.4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+0.07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3619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Mid Str.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0.092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/>
                            <a:t>0.86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+0.01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33767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All IDs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0.109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1.68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19.7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+0.11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8658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4AD48645-FD5C-45BE-A069-F5EB656404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0841355"/>
                  </p:ext>
                </p:extLst>
              </p:nvPr>
            </p:nvGraphicFramePr>
            <p:xfrm>
              <a:off x="233125" y="3993377"/>
              <a:ext cx="6198158" cy="2433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4168">
                      <a:extLst>
                        <a:ext uri="{9D8B030D-6E8A-4147-A177-3AD203B41FA5}">
                          <a16:colId xmlns:a16="http://schemas.microsoft.com/office/drawing/2014/main" val="3438782924"/>
                        </a:ext>
                      </a:extLst>
                    </a:gridCol>
                    <a:gridCol w="992798">
                      <a:extLst>
                        <a:ext uri="{9D8B030D-6E8A-4147-A177-3AD203B41FA5}">
                          <a16:colId xmlns:a16="http://schemas.microsoft.com/office/drawing/2014/main" val="672398323"/>
                        </a:ext>
                      </a:extLst>
                    </a:gridCol>
                    <a:gridCol w="992798">
                      <a:extLst>
                        <a:ext uri="{9D8B030D-6E8A-4147-A177-3AD203B41FA5}">
                          <a16:colId xmlns:a16="http://schemas.microsoft.com/office/drawing/2014/main" val="539240436"/>
                        </a:ext>
                      </a:extLst>
                    </a:gridCol>
                    <a:gridCol w="992798">
                      <a:extLst>
                        <a:ext uri="{9D8B030D-6E8A-4147-A177-3AD203B41FA5}">
                          <a16:colId xmlns:a16="http://schemas.microsoft.com/office/drawing/2014/main" val="3565595481"/>
                        </a:ext>
                      </a:extLst>
                    </a:gridCol>
                    <a:gridCol w="992798">
                      <a:extLst>
                        <a:ext uri="{9D8B030D-6E8A-4147-A177-3AD203B41FA5}">
                          <a16:colId xmlns:a16="http://schemas.microsoft.com/office/drawing/2014/main" val="3168948714"/>
                        </a:ext>
                      </a:extLst>
                    </a:gridCol>
                    <a:gridCol w="992798">
                      <a:extLst>
                        <a:ext uri="{9D8B030D-6E8A-4147-A177-3AD203B41FA5}">
                          <a16:colId xmlns:a16="http://schemas.microsoft.com/office/drawing/2014/main" val="2816346239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5153" t="-3158" r="-402454" b="-32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dirty="0"/>
                            <a:t>σ</a:t>
                          </a:r>
                          <a:r>
                            <a:rPr lang="en-GB" sz="1600" baseline="-25000" dirty="0"/>
                            <a:t>E</a:t>
                          </a:r>
                        </a:p>
                        <a:p>
                          <a:pPr algn="ctr"/>
                          <a:r>
                            <a:rPr lang="en-GB" sz="1600" baseline="0" dirty="0"/>
                            <a:t>(%)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aseline="0" dirty="0"/>
                            <a:t>U</a:t>
                          </a:r>
                          <a:r>
                            <a:rPr lang="en-GB" sz="1600" baseline="-25000" dirty="0"/>
                            <a:t>0</a:t>
                          </a:r>
                        </a:p>
                        <a:p>
                          <a:pPr algn="ctr"/>
                          <a:r>
                            <a:rPr lang="en-GB" sz="1600" baseline="0" dirty="0"/>
                            <a:t>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dirty="0"/>
                            <a:t>Δβ</a:t>
                          </a:r>
                          <a:r>
                            <a:rPr lang="en-GB" sz="1600" baseline="-25000" dirty="0"/>
                            <a:t>y</a:t>
                          </a:r>
                          <a:r>
                            <a:rPr lang="en-GB" sz="1600" dirty="0"/>
                            <a:t>/</a:t>
                          </a:r>
                          <a:r>
                            <a:rPr lang="el-GR" sz="1600" dirty="0"/>
                            <a:t>β</a:t>
                          </a:r>
                          <a:r>
                            <a:rPr lang="en-GB" sz="1600" baseline="-25000" dirty="0"/>
                            <a:t>y</a:t>
                          </a:r>
                        </a:p>
                        <a:p>
                          <a:pPr algn="ctr"/>
                          <a:r>
                            <a:rPr lang="en-GB" sz="1600" baseline="0" dirty="0"/>
                            <a:t>(%)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600" dirty="0"/>
                            <a:t>Δ</a:t>
                          </a:r>
                          <a:r>
                            <a:rPr lang="en-GB" sz="1600" dirty="0" err="1"/>
                            <a:t>Q</a:t>
                          </a:r>
                          <a:r>
                            <a:rPr lang="en-GB" sz="1600" baseline="-25000" dirty="0" err="1"/>
                            <a:t>y</a:t>
                          </a:r>
                          <a:endParaRPr lang="en-GB" sz="1600" baseline="-25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7907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Bare lattice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0.094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0.72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1741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Long Str.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0.090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</a:rPr>
                            <a:t>0.88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+0.03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0100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Standard Str.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0.115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</a:rPr>
                            <a:t>1.39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19.4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+0.07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3619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Mid Str.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0.092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/>
                            <a:t>0.86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+0.01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33767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All IDs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0.109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1.68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19.7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+0.11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865871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E3617D6A-271E-483E-8AEE-0411372E727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"/>
          <a:stretch/>
        </p:blipFill>
        <p:spPr bwMode="auto">
          <a:xfrm>
            <a:off x="6410014" y="968471"/>
            <a:ext cx="5760720" cy="253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E22070D8-FAAB-4B2A-96AE-A0F81FE0738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5"/>
          <a:stretch/>
        </p:blipFill>
        <p:spPr bwMode="auto">
          <a:xfrm>
            <a:off x="6610749" y="3670504"/>
            <a:ext cx="2924175" cy="2231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1076C257-AB7A-4C7E-80C2-1545E750368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"/>
          <a:stretch/>
        </p:blipFill>
        <p:spPr bwMode="auto">
          <a:xfrm>
            <a:off x="9382125" y="3670504"/>
            <a:ext cx="2809875" cy="2231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9466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81441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17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4473B7-FE33-4C10-BFAF-B5C03E2ADAF6}"/>
                  </a:ext>
                </a:extLst>
              </p:cNvPr>
              <p:cNvSpPr txBox="1"/>
              <p:nvPr/>
            </p:nvSpPr>
            <p:spPr>
              <a:xfrm>
                <a:off x="233126" y="720080"/>
                <a:ext cx="5472350" cy="27853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Storage ring contains 6 collimators (3 per plane)</a:t>
                </a:r>
              </a:p>
              <a:p>
                <a:pPr marL="342900" indent="-3429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Located downstream of dispersion bump</a:t>
                </a:r>
              </a:p>
              <a:p>
                <a:pPr marL="342900" indent="-3429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Nominal half-gaps set based on lifetime impact: </a:t>
                </a:r>
              </a:p>
              <a:p>
                <a:pPr marL="800100" lvl="1" indent="-3429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 = ±3.5 mm</a:t>
                </a:r>
              </a:p>
              <a:p>
                <a:pPr marL="800100" lvl="1" indent="-3429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 = ±1.5 mm</a:t>
                </a:r>
              </a:p>
              <a:p>
                <a:pPr marL="342900" indent="-3429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Anticipated to collect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75 % of all losses</a:t>
                </a:r>
              </a:p>
              <a:p>
                <a:pPr marL="342900" indent="-3429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Collection efficiency can be increased at expense of drop in lifetime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4473B7-FE33-4C10-BFAF-B5C03E2AD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6" y="720080"/>
                <a:ext cx="5472350" cy="2785378"/>
              </a:xfrm>
              <a:prstGeom prst="rect">
                <a:avLst/>
              </a:prstGeom>
              <a:blipFill>
                <a:blip r:embed="rId2"/>
                <a:stretch>
                  <a:fillRect l="-1002" t="-1094" r="-1670" b="-3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3">
            <a:extLst>
              <a:ext uri="{FF2B5EF4-FFF2-40B4-BE49-F238E27FC236}">
                <a16:creationId xmlns:a16="http://schemas.microsoft.com/office/drawing/2014/main" id="{C0DC771F-4A99-4ED4-9128-DECBF34B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1" y="-99391"/>
            <a:ext cx="11713301" cy="72008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GB" kern="0" dirty="0">
                <a:latin typeface="Calibri" pitchFamily="34" charset="0"/>
              </a:rPr>
              <a:t>Collimation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643E8BA4-0B38-4222-ACB8-AAFC30A2AE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 dirty="0"/>
              <a:t>IPS Martin, Diamond-II Progress, 3</a:t>
            </a:r>
            <a:r>
              <a:rPr lang="en-GB" baseline="30000" dirty="0"/>
              <a:t>rd</a:t>
            </a:r>
            <a:r>
              <a:rPr lang="en-GB" dirty="0"/>
              <a:t> Workshop on Low Emittance Lattice Design, 27/06/2022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A8DAB5-9BFF-4F54-B68D-A011D3613E3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62803" y="1155481"/>
            <a:ext cx="2896103" cy="2190818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03A22E9D-6924-401E-8425-233C8B898A7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290" y="1155481"/>
            <a:ext cx="2896103" cy="219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DF7948-FDF2-49E9-8F82-FAA4159277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64" t="7086" r="19941"/>
          <a:stretch/>
        </p:blipFill>
        <p:spPr>
          <a:xfrm>
            <a:off x="108809" y="3651211"/>
            <a:ext cx="2309928" cy="14383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A15C11-FA66-4400-A5BF-9824607A14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35" t="7086" r="24369"/>
          <a:stretch/>
        </p:blipFill>
        <p:spPr>
          <a:xfrm>
            <a:off x="2439052" y="3651211"/>
            <a:ext cx="2309928" cy="14383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CCD481-F3A1-46C1-99A3-8F1C2DC4C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8598" y="667350"/>
            <a:ext cx="5761219" cy="4511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B991B7-4394-4081-95BD-CCE5B13983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2219" y="3878035"/>
            <a:ext cx="3175819" cy="248110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14EE3C0-4AD1-4217-AE58-EAB1C69177FA}"/>
              </a:ext>
            </a:extLst>
          </p:cNvPr>
          <p:cNvCxnSpPr>
            <a:cxnSpLocks/>
          </p:cNvCxnSpPr>
          <p:nvPr/>
        </p:nvCxnSpPr>
        <p:spPr>
          <a:xfrm flipV="1">
            <a:off x="7075650" y="4522770"/>
            <a:ext cx="0" cy="121907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92AF090-6FA8-42CB-B135-DD90B12EA842}"/>
              </a:ext>
            </a:extLst>
          </p:cNvPr>
          <p:cNvSpPr txBox="1"/>
          <p:nvPr/>
        </p:nvSpPr>
        <p:spPr>
          <a:xfrm>
            <a:off x="6440128" y="3912549"/>
            <a:ext cx="1295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Collimator location</a:t>
            </a:r>
          </a:p>
        </p:txBody>
      </p: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966EDD57-DE52-4CBD-87BB-83ABC8735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885365"/>
              </p:ext>
            </p:extLst>
          </p:nvPr>
        </p:nvGraphicFramePr>
        <p:xfrm>
          <a:off x="108809" y="5145319"/>
          <a:ext cx="4640173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241">
                  <a:extLst>
                    <a:ext uri="{9D8B030D-6E8A-4147-A177-3AD203B41FA5}">
                      <a16:colId xmlns:a16="http://schemas.microsoft.com/office/drawing/2014/main" val="2341398495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3886959123"/>
                    </a:ext>
                  </a:extLst>
                </a:gridCol>
                <a:gridCol w="1231491">
                  <a:extLst>
                    <a:ext uri="{9D8B030D-6E8A-4147-A177-3AD203B41FA5}">
                      <a16:colId xmlns:a16="http://schemas.microsoft.com/office/drawing/2014/main" val="693068573"/>
                    </a:ext>
                  </a:extLst>
                </a:gridCol>
                <a:gridCol w="1231491">
                  <a:extLst>
                    <a:ext uri="{9D8B030D-6E8A-4147-A177-3AD203B41FA5}">
                      <a16:colId xmlns:a16="http://schemas.microsoft.com/office/drawing/2014/main" val="3231101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Loss factor</a:t>
                      </a:r>
                    </a:p>
                    <a:p>
                      <a:pPr algn="ctr"/>
                      <a:r>
                        <a:rPr lang="en-GB" sz="1600" dirty="0"/>
                        <a:t>(V/</a:t>
                      </a:r>
                      <a:r>
                        <a:rPr lang="en-GB" sz="1600" dirty="0" err="1"/>
                        <a:t>pC</a:t>
                      </a:r>
                      <a:r>
                        <a:rPr lang="en-GB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H kick factor</a:t>
                      </a:r>
                    </a:p>
                    <a:p>
                      <a:pPr algn="ctr"/>
                      <a:r>
                        <a:rPr lang="en-GB" sz="1600" dirty="0"/>
                        <a:t>(V/</a:t>
                      </a:r>
                      <a:r>
                        <a:rPr lang="en-GB" sz="1600" dirty="0" err="1"/>
                        <a:t>pC</a:t>
                      </a:r>
                      <a:r>
                        <a:rPr lang="en-GB" sz="1600" dirty="0"/>
                        <a:t>/mm)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V kick factor</a:t>
                      </a:r>
                    </a:p>
                    <a:p>
                      <a:pPr algn="ctr"/>
                      <a:r>
                        <a:rPr lang="en-GB" sz="1600" dirty="0"/>
                        <a:t>(V/</a:t>
                      </a:r>
                      <a:r>
                        <a:rPr lang="en-GB" sz="1600" dirty="0" err="1"/>
                        <a:t>pC</a:t>
                      </a:r>
                      <a:r>
                        <a:rPr lang="en-GB" sz="1600" dirty="0"/>
                        <a:t>/mm)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725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Horizontal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56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Vertical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-1.03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149622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34DCE063-318B-44FE-B63C-97340BB557F3}"/>
              </a:ext>
            </a:extLst>
          </p:cNvPr>
          <p:cNvSpPr txBox="1"/>
          <p:nvPr/>
        </p:nvSpPr>
        <p:spPr>
          <a:xfrm>
            <a:off x="9881419" y="6095998"/>
            <a:ext cx="19861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H. Ghasem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E4669A4F-27DC-49C6-8E14-521D08289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887074"/>
              </p:ext>
            </p:extLst>
          </p:nvPr>
        </p:nvGraphicFramePr>
        <p:xfrm>
          <a:off x="8131277" y="3565486"/>
          <a:ext cx="39519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777">
                  <a:extLst>
                    <a:ext uri="{9D8B030D-6E8A-4147-A177-3AD203B41FA5}">
                      <a16:colId xmlns:a16="http://schemas.microsoft.com/office/drawing/2014/main" val="2147733139"/>
                    </a:ext>
                  </a:extLst>
                </a:gridCol>
                <a:gridCol w="1827137">
                  <a:extLst>
                    <a:ext uri="{9D8B030D-6E8A-4147-A177-3AD203B41FA5}">
                      <a16:colId xmlns:a16="http://schemas.microsoft.com/office/drawing/2014/main" val="1383570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Loss Mechanism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Lost at collimators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918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RF switch-off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96.0 ± 5.0 %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6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/>
                        <a:t>Touschek</a:t>
                      </a:r>
                      <a:r>
                        <a:rPr lang="en-GB" sz="1600" dirty="0"/>
                        <a:t> scatter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68.8 ± 3.6 %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736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Elastic gas scatter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21.4 ± 0.4 %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777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Inelastic gas scatter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34.5 ± 0.3 %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368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H. injection mis-steer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81.4 ± 16.6 %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9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V. injection mis-steer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99.9 ± 0.2 %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755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075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81441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18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4473B7-FE33-4C10-BFAF-B5C03E2ADAF6}"/>
                  </a:ext>
                </a:extLst>
              </p:cNvPr>
              <p:cNvSpPr txBox="1"/>
              <p:nvPr/>
            </p:nvSpPr>
            <p:spPr>
              <a:xfrm>
                <a:off x="233125" y="720080"/>
                <a:ext cx="11806475" cy="4242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Final performance estimated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𝜀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8 </a:t>
                </a:r>
                <a:r>
                  <a:rPr lang="en-GB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pm.rad</a:t>
                </a: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including IBS, harmonic cavity and vacuum chamber impedance</a:t>
                </a:r>
                <a:endParaRPr lang="en-GB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4473B7-FE33-4C10-BFAF-B5C03E2AD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5" y="720080"/>
                <a:ext cx="11806475" cy="424283"/>
              </a:xfrm>
              <a:prstGeom prst="rect">
                <a:avLst/>
              </a:prstGeom>
              <a:blipFill>
                <a:blip r:embed="rId2"/>
                <a:stretch>
                  <a:fillRect l="-516" t="-5714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3">
            <a:extLst>
              <a:ext uri="{FF2B5EF4-FFF2-40B4-BE49-F238E27FC236}">
                <a16:creationId xmlns:a16="http://schemas.microsoft.com/office/drawing/2014/main" id="{C0DC771F-4A99-4ED4-9128-DECBF34B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1" y="-99391"/>
            <a:ext cx="11713301" cy="72008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GB" kern="0" dirty="0">
                <a:latin typeface="Calibri" pitchFamily="34" charset="0"/>
              </a:rPr>
              <a:t>Final Machine Performance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F8FC2E5-0221-4234-8A8F-798FD1CE75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 dirty="0"/>
              <a:t>IPS Martin, Diamond-II Progress, 3</a:t>
            </a:r>
            <a:r>
              <a:rPr lang="en-GB" baseline="30000" dirty="0"/>
              <a:t>rd</a:t>
            </a:r>
            <a:r>
              <a:rPr lang="en-GB" dirty="0"/>
              <a:t> Workshop on Low Emittance Lattice Design, 27/06/2022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62EE42A-2D3F-43D1-89A4-495F16D71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10964"/>
              </p:ext>
            </p:extLst>
          </p:nvPr>
        </p:nvGraphicFramePr>
        <p:xfrm>
          <a:off x="7145078" y="3488432"/>
          <a:ext cx="489452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15">
                  <a:extLst>
                    <a:ext uri="{9D8B030D-6E8A-4147-A177-3AD203B41FA5}">
                      <a16:colId xmlns:a16="http://schemas.microsoft.com/office/drawing/2014/main" val="3700011039"/>
                    </a:ext>
                  </a:extLst>
                </a:gridCol>
                <a:gridCol w="1399953">
                  <a:extLst>
                    <a:ext uri="{9D8B030D-6E8A-4147-A177-3AD203B41FA5}">
                      <a16:colId xmlns:a16="http://schemas.microsoft.com/office/drawing/2014/main" val="1924697502"/>
                    </a:ext>
                  </a:extLst>
                </a:gridCol>
                <a:gridCol w="1399953">
                  <a:extLst>
                    <a:ext uri="{9D8B030D-6E8A-4147-A177-3AD203B41FA5}">
                      <a16:colId xmlns:a16="http://schemas.microsoft.com/office/drawing/2014/main" val="3001257777"/>
                    </a:ext>
                  </a:extLst>
                </a:gridCol>
              </a:tblGrid>
              <a:tr h="257413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Bare Lattice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IDs closed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315344"/>
                  </a:ext>
                </a:extLst>
              </a:tr>
              <a:tr h="257413">
                <a:tc>
                  <a:txBody>
                    <a:bodyPr/>
                    <a:lstStyle/>
                    <a:p>
                      <a:r>
                        <a:rPr lang="en-GB" sz="1600" dirty="0"/>
                        <a:t>Horizontal 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163 </a:t>
                      </a:r>
                      <a:r>
                        <a:rPr lang="en-GB" sz="1600" dirty="0" err="1"/>
                        <a:t>pm.rad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120 </a:t>
                      </a:r>
                      <a:r>
                        <a:rPr lang="en-GB" sz="1600" dirty="0" err="1"/>
                        <a:t>pm.rad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085072"/>
                  </a:ext>
                </a:extLst>
              </a:tr>
              <a:tr h="257413">
                <a:tc>
                  <a:txBody>
                    <a:bodyPr/>
                    <a:lstStyle/>
                    <a:p>
                      <a:r>
                        <a:rPr lang="en-GB" sz="1600" dirty="0"/>
                        <a:t>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0.095 %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0.109 %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319458"/>
                  </a:ext>
                </a:extLst>
              </a:tr>
              <a:tr h="257413">
                <a:tc>
                  <a:txBody>
                    <a:bodyPr/>
                    <a:lstStyle/>
                    <a:p>
                      <a:r>
                        <a:rPr lang="en-GB" sz="1600" dirty="0"/>
                        <a:t>Bunch length </a:t>
                      </a:r>
                      <a:r>
                        <a:rPr lang="en-GB" sz="1600"/>
                        <a:t>(with HC)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49.1 </a:t>
                      </a:r>
                      <a:r>
                        <a:rPr lang="en-GB" sz="1600" dirty="0" err="1"/>
                        <a:t>ps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48.1 </a:t>
                      </a:r>
                      <a:r>
                        <a:rPr lang="en-GB" sz="1600" dirty="0" err="1"/>
                        <a:t>ps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566577"/>
                  </a:ext>
                </a:extLst>
              </a:tr>
              <a:tr h="257413">
                <a:tc>
                  <a:txBody>
                    <a:bodyPr/>
                    <a:lstStyle/>
                    <a:p>
                      <a:r>
                        <a:rPr lang="en-GB" sz="1600" dirty="0" err="1"/>
                        <a:t>Touschek</a:t>
                      </a:r>
                      <a:r>
                        <a:rPr lang="en-GB" sz="1600" dirty="0"/>
                        <a:t> (without HC)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2.8 ± 0.1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2.8 ± 0.1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926766"/>
                  </a:ext>
                </a:extLst>
              </a:tr>
              <a:tr h="257413">
                <a:tc>
                  <a:txBody>
                    <a:bodyPr/>
                    <a:lstStyle/>
                    <a:p>
                      <a:r>
                        <a:rPr lang="en-GB" sz="1600" dirty="0" err="1"/>
                        <a:t>Touschek</a:t>
                      </a:r>
                      <a:r>
                        <a:rPr lang="en-GB" sz="1600" dirty="0"/>
                        <a:t> (with HC)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8.2 ± 0.3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8.8 ± 0.5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285974"/>
                  </a:ext>
                </a:extLst>
              </a:tr>
              <a:tr h="257413">
                <a:tc>
                  <a:txBody>
                    <a:bodyPr/>
                    <a:lstStyle/>
                    <a:p>
                      <a:r>
                        <a:rPr lang="en-GB" sz="1600" dirty="0"/>
                        <a:t>Coulomb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60.0 ± 7.2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59.7 ± 7.4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24895"/>
                  </a:ext>
                </a:extLst>
              </a:tr>
              <a:tr h="257413">
                <a:tc>
                  <a:txBody>
                    <a:bodyPr/>
                    <a:lstStyle/>
                    <a:p>
                      <a:r>
                        <a:rPr lang="en-GB" sz="1600" dirty="0"/>
                        <a:t>Bremsstrahlung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277.5 ± 0.5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276.6 ± 0.7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071086"/>
                  </a:ext>
                </a:extLst>
              </a:tr>
              <a:tr h="257413">
                <a:tc>
                  <a:txBody>
                    <a:bodyPr/>
                    <a:lstStyle/>
                    <a:p>
                      <a:r>
                        <a:rPr lang="en-GB" sz="1600" dirty="0"/>
                        <a:t>Total (with HC)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7.0 h ± 0.2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7.5 ± 0.4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14977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88CD6E1-1158-482A-9FD0-A449742DD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351" y="1256133"/>
            <a:ext cx="3929698" cy="2240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DE1AFD-EC6E-4B76-B357-2DF832D7F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781" y="1275274"/>
            <a:ext cx="4149702" cy="22408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32E5A2-EB14-42C9-AE60-92A75FD50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0" y="3713731"/>
            <a:ext cx="3597530" cy="24411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5A1991-6045-4B20-9099-D400FD6818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6060" y="3713730"/>
            <a:ext cx="3597530" cy="2441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BA50DC-BBA0-4D6A-888F-3FDDFF8B26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212859"/>
            <a:ext cx="3707219" cy="222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92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81441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473B7-FE33-4C10-BFAF-B5C03E2ADAF6}"/>
              </a:ext>
            </a:extLst>
          </p:cNvPr>
          <p:cNvSpPr txBox="1"/>
          <p:nvPr/>
        </p:nvSpPr>
        <p:spPr>
          <a:xfrm>
            <a:off x="233126" y="720080"/>
            <a:ext cx="5085494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same hardware can be retuned to increase photon beam brightness: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Low-beta optics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Low emittance optics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Dynamic aperture currently considered too small to adopt as baseline 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Considered for future ‘brightness-upgrade’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0DC771F-4A99-4ED4-9128-DECBF34B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1" y="-99391"/>
            <a:ext cx="11713301" cy="72008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GB" kern="0" dirty="0">
                <a:latin typeface="Calibri" pitchFamily="34" charset="0"/>
              </a:rPr>
              <a:t>Alternative Optics?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F8FC2E5-0221-4234-8A8F-798FD1CE75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 dirty="0"/>
              <a:t>IPS Martin, Diamond-II Progress, 3</a:t>
            </a:r>
            <a:r>
              <a:rPr lang="en-GB" baseline="30000" dirty="0"/>
              <a:t>rd</a:t>
            </a:r>
            <a:r>
              <a:rPr lang="en-GB" dirty="0"/>
              <a:t> Workshop on Low Emittance Lattice Design, 27/06/2022</a:t>
            </a:r>
          </a:p>
        </p:txBody>
      </p:sp>
      <p:pic>
        <p:nvPicPr>
          <p:cNvPr id="14" name="Picture 14" descr="Chart, histogram&#10;&#10;Description automatically generated">
            <a:extLst>
              <a:ext uri="{FF2B5EF4-FFF2-40B4-BE49-F238E27FC236}">
                <a16:creationId xmlns:a16="http://schemas.microsoft.com/office/drawing/2014/main" id="{A4B660DD-0B54-4189-BDF1-9E9B60053BD3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4"/>
          <a:stretch/>
        </p:blipFill>
        <p:spPr bwMode="auto">
          <a:xfrm>
            <a:off x="8793659" y="738255"/>
            <a:ext cx="3298369" cy="273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Chart, histogram&#10;&#10;Description automatically generated">
            <a:extLst>
              <a:ext uri="{FF2B5EF4-FFF2-40B4-BE49-F238E27FC236}">
                <a16:creationId xmlns:a16="http://schemas.microsoft.com/office/drawing/2014/main" id="{667C005E-ABA5-4563-9CD4-D281FC4D9986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6"/>
          <a:stretch/>
        </p:blipFill>
        <p:spPr bwMode="auto">
          <a:xfrm>
            <a:off x="8793659" y="3678597"/>
            <a:ext cx="3298369" cy="27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85E16FBF-DFE2-43AA-B8D8-53DDCF62A3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46" y="595842"/>
            <a:ext cx="3363480" cy="25835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16">
            <a:extLst>
              <a:ext uri="{FF2B5EF4-FFF2-40B4-BE49-F238E27FC236}">
                <a16:creationId xmlns:a16="http://schemas.microsoft.com/office/drawing/2014/main" id="{F67A4091-AF50-483D-8E16-29A24B831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23102"/>
              </p:ext>
            </p:extLst>
          </p:nvPr>
        </p:nvGraphicFramePr>
        <p:xfrm>
          <a:off x="368215" y="3227965"/>
          <a:ext cx="8129834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587">
                  <a:extLst>
                    <a:ext uri="{9D8B030D-6E8A-4147-A177-3AD203B41FA5}">
                      <a16:colId xmlns:a16="http://schemas.microsoft.com/office/drawing/2014/main" val="742811378"/>
                    </a:ext>
                  </a:extLst>
                </a:gridCol>
                <a:gridCol w="1214973">
                  <a:extLst>
                    <a:ext uri="{9D8B030D-6E8A-4147-A177-3AD203B41FA5}">
                      <a16:colId xmlns:a16="http://schemas.microsoft.com/office/drawing/2014/main" val="41207362"/>
                    </a:ext>
                  </a:extLst>
                </a:gridCol>
                <a:gridCol w="1767758">
                  <a:extLst>
                    <a:ext uri="{9D8B030D-6E8A-4147-A177-3AD203B41FA5}">
                      <a16:colId xmlns:a16="http://schemas.microsoft.com/office/drawing/2014/main" val="513648864"/>
                    </a:ext>
                  </a:extLst>
                </a:gridCol>
                <a:gridCol w="1767758">
                  <a:extLst>
                    <a:ext uri="{9D8B030D-6E8A-4147-A177-3AD203B41FA5}">
                      <a16:colId xmlns:a16="http://schemas.microsoft.com/office/drawing/2014/main" val="3922239800"/>
                    </a:ext>
                  </a:extLst>
                </a:gridCol>
                <a:gridCol w="1767758">
                  <a:extLst>
                    <a:ext uri="{9D8B030D-6E8A-4147-A177-3AD203B41FA5}">
                      <a16:colId xmlns:a16="http://schemas.microsoft.com/office/drawing/2014/main" val="112534471"/>
                    </a:ext>
                  </a:extLst>
                </a:gridCol>
              </a:tblGrid>
              <a:tr h="27928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Parameter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Nominal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Low-beta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Low-emit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338283"/>
                  </a:ext>
                </a:extLst>
              </a:tr>
              <a:tr h="2792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/>
                        <a:t>Betatron</a:t>
                      </a:r>
                      <a:r>
                        <a:rPr lang="en-GB" sz="1600" dirty="0"/>
                        <a:t> Tune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[54.15,20.27]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[58.14,21.27]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[62.18,20.30]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585396"/>
                  </a:ext>
                </a:extLst>
              </a:tr>
              <a:tr h="2792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Emittance (wo, w IDs)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162, 121 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152, 115 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106, 87 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8820340"/>
                  </a:ext>
                </a:extLst>
              </a:tr>
              <a:tr h="2792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/>
                        <a:t>Tous</a:t>
                      </a:r>
                      <a:r>
                        <a:rPr lang="en-GB" sz="1600" dirty="0"/>
                        <a:t>. Lifetime (no HC)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2.2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1.2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0.8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417649"/>
                  </a:ext>
                </a:extLst>
              </a:tr>
              <a:tr h="27928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Long</a:t>
                      </a:r>
                      <a:endParaRPr lang="en-GB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β</a:t>
                      </a:r>
                      <a:r>
                        <a:rPr lang="en-GB" sz="1600" baseline="-250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8.21 m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5.53 m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6.45 m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9487492"/>
                  </a:ext>
                </a:extLst>
              </a:tr>
              <a:tr h="279285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β</a:t>
                      </a:r>
                      <a:r>
                        <a:rPr lang="en-GB" sz="1600" baseline="-25000" dirty="0"/>
                        <a:t>y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3.50 m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2.99 m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3.30 m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11547639"/>
                  </a:ext>
                </a:extLst>
              </a:tr>
              <a:tr h="27928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Standard</a:t>
                      </a:r>
                      <a:endParaRPr lang="en-GB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β</a:t>
                      </a:r>
                      <a:r>
                        <a:rPr lang="en-GB" sz="1600" baseline="-250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5.53 m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1.50 m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2.58 m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58792002"/>
                  </a:ext>
                </a:extLst>
              </a:tr>
              <a:tr h="279285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β</a:t>
                      </a:r>
                      <a:r>
                        <a:rPr lang="en-GB" sz="1600" baseline="-25000" dirty="0"/>
                        <a:t>y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2.32 m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1.50 m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2.39 m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83299182"/>
                  </a:ext>
                </a:extLst>
              </a:tr>
              <a:tr h="27928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Mid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β</a:t>
                      </a:r>
                      <a:r>
                        <a:rPr lang="en-GB" sz="1600" baseline="-250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2.26 m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1.60 m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2.24 m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51172273"/>
                  </a:ext>
                </a:extLst>
              </a:tr>
              <a:tr h="279285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β</a:t>
                      </a:r>
                      <a:r>
                        <a:rPr lang="en-GB" sz="1600" baseline="-25000" dirty="0"/>
                        <a:t>y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1.68 m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1.30 m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1.32 m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1251388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0A4FA4F-9C5F-45A6-9E80-ED1235D6DC00}"/>
              </a:ext>
            </a:extLst>
          </p:cNvPr>
          <p:cNvSpPr txBox="1"/>
          <p:nvPr/>
        </p:nvSpPr>
        <p:spPr>
          <a:xfrm>
            <a:off x="10037475" y="1043245"/>
            <a:ext cx="116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Low beta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9DB2E7-A849-4701-AF00-566B2ED76FCD}"/>
              </a:ext>
            </a:extLst>
          </p:cNvPr>
          <p:cNvSpPr txBox="1"/>
          <p:nvPr/>
        </p:nvSpPr>
        <p:spPr>
          <a:xfrm>
            <a:off x="9795592" y="3863344"/>
            <a:ext cx="162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Low emittance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D1AF4C-64BE-4625-BB7F-63AB76877D43}"/>
              </a:ext>
            </a:extLst>
          </p:cNvPr>
          <p:cNvSpPr txBox="1"/>
          <p:nvPr/>
        </p:nvSpPr>
        <p:spPr>
          <a:xfrm>
            <a:off x="5853950" y="888560"/>
            <a:ext cx="152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Ideal lattice </a:t>
            </a:r>
          </a:p>
          <a:p>
            <a:pPr algn="ctr"/>
            <a:r>
              <a:rPr lang="en-GB" sz="1600" dirty="0"/>
              <a:t>With apertures</a:t>
            </a:r>
          </a:p>
        </p:txBody>
      </p:sp>
    </p:spTree>
    <p:extLst>
      <p:ext uri="{BB962C8B-B14F-4D97-AF65-F5344CB8AC3E}">
        <p14:creationId xmlns:p14="http://schemas.microsoft.com/office/powerpoint/2010/main" val="222088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IPS Martin, Diamond-II Progress, 3</a:t>
            </a:r>
            <a:r>
              <a:rPr lang="en-GB" baseline="30000" dirty="0"/>
              <a:t>rd</a:t>
            </a:r>
            <a:r>
              <a:rPr lang="en-GB" dirty="0"/>
              <a:t> Workshop on Low Emittance Lattice Design, 27/06/2022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81441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0DC771F-4A99-4ED4-9128-DECBF34B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1" y="-99391"/>
            <a:ext cx="11713301" cy="72008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GB" kern="0" dirty="0">
                <a:latin typeface="Calibri" pitchFamily="34" charset="0"/>
              </a:rPr>
              <a:t>Talk Outline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45056FC8-9CFC-44E0-8185-A19F82463852}"/>
              </a:ext>
            </a:extLst>
          </p:cNvPr>
          <p:cNvSpPr txBox="1"/>
          <p:nvPr/>
        </p:nvSpPr>
        <p:spPr>
          <a:xfrm>
            <a:off x="1343423" y="753473"/>
            <a:ext cx="6471507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Diamond-II Design: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Initial goals / design constraints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Cell layout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Optimisation strategy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Main parameters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Injection scheme		</a:t>
            </a:r>
          </a:p>
          <a:p>
            <a:pPr marL="457200" indent="-457200">
              <a:buFont typeface="+mj-lt"/>
              <a:buAutoNum type="arabicParenR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Performance studies carried out for TDR: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Magnet cross-talk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Collimation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Impact of IDs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Simulated commissioning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Collective effects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Final performance estimates</a:t>
            </a:r>
          </a:p>
          <a:p>
            <a:pPr marL="457200" indent="-457200">
              <a:buFont typeface="+mj-lt"/>
              <a:buAutoNum type="arabicParenR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  <a:p>
            <a:pPr marL="457200" indent="-457200">
              <a:buFont typeface="+mj-lt"/>
              <a:buAutoNum type="arabicParenR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1B5EF4-82C8-492C-A44D-88483E2BC7B9}"/>
              </a:ext>
            </a:extLst>
          </p:cNvPr>
          <p:cNvSpPr txBox="1"/>
          <p:nvPr/>
        </p:nvSpPr>
        <p:spPr>
          <a:xfrm>
            <a:off x="1343423" y="753472"/>
            <a:ext cx="889573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Diamond-II Design: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Initial goals / design constraints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Cell layout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Optimisation strategy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Main parameters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Injection scheme	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Talk by Jonas Kallestrup</a:t>
            </a:r>
          </a:p>
          <a:p>
            <a:pPr marL="457200" indent="-457200">
              <a:buFont typeface="+mj-lt"/>
              <a:buAutoNum type="arabicParenR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Performance studies carried out for TDR: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Magnet cross-talk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Collimation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Impact of IDs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Simulated commissioning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Collective effects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Talk by Teresia Olsson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Final performance estimates</a:t>
            </a:r>
          </a:p>
          <a:p>
            <a:pPr marL="457200" indent="-457200">
              <a:buFont typeface="+mj-lt"/>
              <a:buAutoNum type="arabicParenR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  <a:p>
            <a:pPr marL="457200" indent="-457200">
              <a:buFont typeface="+mj-lt"/>
              <a:buAutoNum type="arabicParenR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7299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IPS Martin, Diamond-II, 8</a:t>
            </a:r>
            <a:r>
              <a:rPr lang="en-GB" baseline="30000" dirty="0"/>
              <a:t>th</a:t>
            </a:r>
            <a:r>
              <a:rPr lang="en-GB" dirty="0"/>
              <a:t> Low Emittance Rings Workshop, 27/10/2020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81441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0DC771F-4A99-4ED4-9128-DECBF34B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1" y="-99391"/>
            <a:ext cx="11713301" cy="72008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GB" kern="0" dirty="0">
                <a:latin typeface="Calibri" pitchFamily="34" charset="0"/>
              </a:rPr>
              <a:t>Diamond-II Timeline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2265B7-B27F-4A57-ABBE-B0560CF59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233963"/>
              </p:ext>
            </p:extLst>
          </p:nvPr>
        </p:nvGraphicFramePr>
        <p:xfrm>
          <a:off x="1136740" y="2909031"/>
          <a:ext cx="9918520" cy="3365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68878">
                  <a:extLst>
                    <a:ext uri="{9D8B030D-6E8A-4147-A177-3AD203B41FA5}">
                      <a16:colId xmlns:a16="http://schemas.microsoft.com/office/drawing/2014/main" val="3749080102"/>
                    </a:ext>
                  </a:extLst>
                </a:gridCol>
                <a:gridCol w="2149642">
                  <a:extLst>
                    <a:ext uri="{9D8B030D-6E8A-4147-A177-3AD203B41FA5}">
                      <a16:colId xmlns:a16="http://schemas.microsoft.com/office/drawing/2014/main" val="3239493342"/>
                    </a:ext>
                  </a:extLst>
                </a:gridCol>
              </a:tblGrid>
              <a:tr h="26283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FF00"/>
                          </a:solidFill>
                          <a:effectLst/>
                        </a:rPr>
                        <a:t>Event</a:t>
                      </a:r>
                      <a:endParaRPr lang="en-GB" sz="24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FFFF00"/>
                          </a:solidFill>
                          <a:effectLst/>
                        </a:rPr>
                        <a:t>Date</a:t>
                      </a:r>
                      <a:endParaRPr lang="en-GB" sz="24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4551454"/>
                  </a:ext>
                </a:extLst>
              </a:tr>
              <a:tr h="26283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CDR Published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May 2019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0218885"/>
                  </a:ext>
                </a:extLst>
              </a:tr>
              <a:tr h="26283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Outline Business Case approved by UK Government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Oct. 2021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9945407"/>
                  </a:ext>
                </a:extLst>
              </a:tr>
              <a:tr h="26283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TDR Published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Jul. 2022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6317457"/>
                  </a:ext>
                </a:extLst>
              </a:tr>
              <a:tr h="26283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</a:rPr>
                        <a:t>Submit Final Business Case to BEIS Project Investment Committee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</a:rPr>
                        <a:t>Dec. 2022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8352575"/>
                  </a:ext>
                </a:extLst>
              </a:tr>
              <a:tr h="26283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</a:rPr>
                        <a:t>Start of main project funding and procurement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</a:rPr>
                        <a:t>Apr. 2023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829507"/>
                  </a:ext>
                </a:extLst>
              </a:tr>
              <a:tr h="26283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</a:rPr>
                        <a:t>Start of shutdown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</a:rPr>
                        <a:t>Sep. 2026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0068304"/>
                  </a:ext>
                </a:extLst>
              </a:tr>
              <a:tr h="26283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End of booster commissioning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Jul. 2027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2351378"/>
                  </a:ext>
                </a:extLst>
              </a:tr>
              <a:tr h="26283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End of storage ring commissioning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Dec 2027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7320338"/>
                  </a:ext>
                </a:extLst>
              </a:tr>
              <a:tr h="262830">
                <a:tc>
                  <a:txBody>
                    <a:bodyPr/>
                    <a:lstStyle/>
                    <a:p>
                      <a:pPr marL="453390" indent="-226695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</a:rPr>
                        <a:t>Resume full User Mode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3390" indent="-22669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000" dirty="0">
                          <a:effectLst/>
                        </a:rPr>
                        <a:t>Mar. 2028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792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4ED5842-B7A6-4BF9-BCD8-A7693B8CEE93}"/>
              </a:ext>
            </a:extLst>
          </p:cNvPr>
          <p:cNvSpPr txBox="1"/>
          <p:nvPr/>
        </p:nvSpPr>
        <p:spPr>
          <a:xfrm>
            <a:off x="233124" y="720080"/>
            <a:ext cx="11958875" cy="19774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Diamond-II to be funded as a Joint Venture between two sources (UK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Govn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./STFC 86% and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Wellcome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Trust 14%)</a:t>
            </a:r>
          </a:p>
          <a:p>
            <a:pPr>
              <a:spcAft>
                <a:spcPts val="3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Funding Announcements: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April 2021: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Wellcome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Trust approve funding, subject to final approval from UK Government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June 2021: UKRI announced pre-funding for Diamond-II (£2.5M, April 2021 until April 2022)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June 2022: UKRI confirmed first phase of funding contingent on FBC (£81.5M April 2022 until April 2025)</a:t>
            </a:r>
          </a:p>
        </p:txBody>
      </p:sp>
    </p:spTree>
    <p:extLst>
      <p:ext uri="{BB962C8B-B14F-4D97-AF65-F5344CB8AC3E}">
        <p14:creationId xmlns:p14="http://schemas.microsoft.com/office/powerpoint/2010/main" val="3329815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9433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21</a:t>
            </a:fld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20C7B9-4713-45CE-A6FE-1318F2250F6C}"/>
                  </a:ext>
                </a:extLst>
              </p:cNvPr>
              <p:cNvSpPr txBox="1"/>
              <p:nvPr/>
            </p:nvSpPr>
            <p:spPr>
              <a:xfrm>
                <a:off x="233124" y="720080"/>
                <a:ext cx="11713301" cy="59016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Performance studies and engineering design of Diamond-II are well-advanced:</a:t>
                </a:r>
              </a:p>
              <a:p>
                <a:pPr marL="342900" indent="-3429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Technical Design Report to be published in next few weeks</a:t>
                </a:r>
              </a:p>
              <a:p>
                <a:pPr marL="342900" indent="-3429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Prototyping of key components either already underway …</a:t>
                </a:r>
              </a:p>
              <a:p>
                <a:pPr marL="800100" lvl="1" indent="-342900"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DQ dipole and prototype girder received, DL dipole ordered, magnet alignment, power supply controller, BPM electronics, FOFB, girder motion system</a:t>
                </a:r>
              </a:p>
              <a:p>
                <a:pPr marL="342900" indent="-3429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 or planned</a:t>
                </a:r>
                <a:endParaRPr lang="en-GB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injection </a:t>
                </a:r>
                <a:r>
                  <a:rPr lang="en-GB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striplines</a:t>
                </a: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+ pulser, MBF, ceramic kicker vessels, fast corrector + power supply</a:t>
                </a:r>
              </a:p>
              <a:p>
                <a:pPr marL="800100" lvl="1" indent="-3429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Upgrades / refurbishment of injector complex also required:</a:t>
                </a:r>
              </a:p>
              <a:p>
                <a:pPr marL="342900" indent="-3429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New low emittance / high-charge booster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𝜀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134 nm,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100 </a:t>
                </a:r>
                <a:r>
                  <a:rPr lang="en-GB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ps</a:t>
                </a: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𝜀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17 nm,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38 </a:t>
                </a:r>
                <a:r>
                  <a:rPr lang="en-GB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ps</a:t>
                </a: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)</a:t>
                </a:r>
              </a:p>
              <a:p>
                <a:pPr marL="342900" indent="-3429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Increase </a:t>
                </a:r>
                <a:r>
                  <a:rPr lang="en-GB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linac</a:t>
                </a: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energy from 100 MeV to 150 MeV</a:t>
                </a:r>
              </a:p>
              <a:p>
                <a:pPr marL="342900" indent="-3429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New transfer line layout, including dispersion-free section for BTS</a:t>
                </a:r>
              </a:p>
              <a:p>
                <a:pPr marL="342900" indent="-3429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endParaRPr lang="en-GB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Alternative optics also possible using same storage ring hardware:</a:t>
                </a:r>
              </a:p>
              <a:p>
                <a:pPr marL="342900" indent="-3429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‘low-beta’ optics has beta-functions at IDs better matched to photon phase-space</a:t>
                </a:r>
              </a:p>
              <a:p>
                <a:pPr marL="342900" indent="-34290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‘low emittance’ optics looks feasible (&lt;100 </a:t>
                </a:r>
                <a:r>
                  <a:rPr lang="en-GB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pm.rad</a:t>
                </a: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>
                  <a:spcAft>
                    <a:spcPts val="300"/>
                  </a:spcAft>
                </a:pPr>
                <a:r>
                  <a:rPr lang="en-GB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Requires improvements to injection scheme to implement (enhanced aperture-sharing, swap-out)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20C7B9-4713-45CE-A6FE-1318F2250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4" y="720080"/>
                <a:ext cx="11713301" cy="5901616"/>
              </a:xfrm>
              <a:prstGeom prst="rect">
                <a:avLst/>
              </a:prstGeom>
              <a:blipFill>
                <a:blip r:embed="rId2"/>
                <a:stretch>
                  <a:fillRect l="-520" t="-517" b="-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A9F9CB2-C5F2-40D9-8F76-290286920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 dirty="0"/>
              <a:t>IPS Martin, Diamond-II, 8</a:t>
            </a:r>
            <a:r>
              <a:rPr lang="en-GB" baseline="30000" dirty="0"/>
              <a:t>th</a:t>
            </a:r>
            <a:r>
              <a:rPr lang="en-GB" dirty="0"/>
              <a:t> Low Emittance Rings Workshop, 27/10/2020</a:t>
            </a:r>
          </a:p>
        </p:txBody>
      </p:sp>
    </p:spTree>
    <p:extLst>
      <p:ext uri="{BB962C8B-B14F-4D97-AF65-F5344CB8AC3E}">
        <p14:creationId xmlns:p14="http://schemas.microsoft.com/office/powerpoint/2010/main" val="2500088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Vacancies at Diamond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9433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0C7B9-4713-45CE-A6FE-1318F2250F6C}"/>
              </a:ext>
            </a:extLst>
          </p:cNvPr>
          <p:cNvSpPr txBox="1"/>
          <p:nvPr/>
        </p:nvSpPr>
        <p:spPr>
          <a:xfrm>
            <a:off x="233125" y="720080"/>
            <a:ext cx="11576308" cy="56250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now have an opportunity for new members to join the group and contribute to Diamond-II studies: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× </a:t>
            </a:r>
            <a:r>
              <a:rPr lang="en-GB" sz="20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Accelerator Physicist</a:t>
            </a:r>
            <a:r>
              <a:rPr lang="en-GB" sz="20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 </a:t>
            </a:r>
            <a:r>
              <a:rPr lang="en-GB" sz="20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Senior Accelerator Physicist</a:t>
            </a:r>
            <a:r>
              <a:rPr lang="en-GB" sz="20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(full time / permanent)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× </a:t>
            </a:r>
            <a:r>
              <a:rPr lang="en-GB" sz="20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PDRA</a:t>
            </a:r>
            <a:r>
              <a:rPr lang="en-GB" sz="20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 </a:t>
            </a:r>
            <a:r>
              <a:rPr lang="en-GB" sz="20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Senior Researcher</a:t>
            </a:r>
            <a:r>
              <a:rPr lang="en-GB" sz="20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(full time / 3-year fixed term)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GB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Working with existing team members to contribute across many different topics: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umerical optimisation of the Diamond-II storage ring optics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studying alternative or future machine optics or special operating modes</a:t>
            </a:r>
            <a:endParaRPr lang="en-GB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modelling of collective effects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study performance of harmonic cavity</a:t>
            </a:r>
            <a:endParaRPr lang="en-GB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injection studies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booster and transfer line development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achine studies of existing Diamond accelerators</a:t>
            </a: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3000"/>
              </a:spcAft>
            </a:pPr>
            <a:r>
              <a:rPr lang="en-GB" sz="3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https://www.diamond.ac.uk/Careers/Vacancies.html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39CC119-D8DC-426B-AD88-90E909DA0C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 dirty="0"/>
              <a:t>IPS Martin, Diamond-II, 8</a:t>
            </a:r>
            <a:r>
              <a:rPr lang="en-GB" baseline="30000" dirty="0"/>
              <a:t>th</a:t>
            </a:r>
            <a:r>
              <a:rPr lang="en-GB" dirty="0"/>
              <a:t> Low Emittance Rings Workshop, 27/10/2020</a:t>
            </a:r>
          </a:p>
        </p:txBody>
      </p:sp>
    </p:spTree>
    <p:extLst>
      <p:ext uri="{BB962C8B-B14F-4D97-AF65-F5344CB8AC3E}">
        <p14:creationId xmlns:p14="http://schemas.microsoft.com/office/powerpoint/2010/main" val="128854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IPS Martin, Diamond-II Progress, 3</a:t>
            </a:r>
            <a:r>
              <a:rPr lang="en-GB" baseline="30000" dirty="0"/>
              <a:t>rd</a:t>
            </a:r>
            <a:r>
              <a:rPr lang="en-GB" dirty="0"/>
              <a:t> Workshop on Low Emittance Lattice Design, 27/06/2022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81441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0DC771F-4A99-4ED4-9128-DECBF34B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1" y="-99391"/>
            <a:ext cx="11713301" cy="72008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GB" kern="0" dirty="0">
                <a:latin typeface="Calibri" pitchFamily="34" charset="0"/>
              </a:rPr>
              <a:t>Diamond-II Design Goals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45056FC8-9CFC-44E0-8185-A19F82463852}"/>
              </a:ext>
            </a:extLst>
          </p:cNvPr>
          <p:cNvSpPr txBox="1"/>
          <p:nvPr/>
        </p:nvSpPr>
        <p:spPr>
          <a:xfrm>
            <a:off x="184474" y="753473"/>
            <a:ext cx="116969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Design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D13529-E52D-46CB-856C-BF71C80DC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0" r="4823"/>
          <a:stretch/>
        </p:blipFill>
        <p:spPr>
          <a:xfrm>
            <a:off x="6298277" y="2337502"/>
            <a:ext cx="5893723" cy="36720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40704-CC2C-40E7-A47A-511AC326C096}"/>
              </a:ext>
            </a:extLst>
          </p:cNvPr>
          <p:cNvSpPr txBox="1"/>
          <p:nvPr/>
        </p:nvSpPr>
        <p:spPr>
          <a:xfrm>
            <a:off x="174769" y="2079986"/>
            <a:ext cx="71616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Achieved through integrated approach: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New Modified Hybrid 6-Bend Achromat (M-H6BA) storage ring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Combines ESRF-EBS and Diamond DDBA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Lower emittance (x17-25, depending on IDs)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Double number of straight sections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Raise energy from 3 GeV to 3.5 GeV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increase flux and brightness above 10 keV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Upgrade IDs / new flagship beamlines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Improved data handling/computation, automation, 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7A6C9-68FA-4C2B-A850-3736311B3B8A}"/>
              </a:ext>
            </a:extLst>
          </p:cNvPr>
          <p:cNvSpPr txBox="1"/>
          <p:nvPr/>
        </p:nvSpPr>
        <p:spPr>
          <a:xfrm>
            <a:off x="184474" y="753473"/>
            <a:ext cx="1092255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Design Goals for Diamond-II: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Optimise the science enabled at Diamond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Maximise the impact it has for researchers both in universities and in industry</a:t>
            </a:r>
          </a:p>
        </p:txBody>
      </p:sp>
    </p:spTree>
    <p:extLst>
      <p:ext uri="{BB962C8B-B14F-4D97-AF65-F5344CB8AC3E}">
        <p14:creationId xmlns:p14="http://schemas.microsoft.com/office/powerpoint/2010/main" val="182151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81441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0DC771F-4A99-4ED4-9128-DECBF34B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1" y="-99391"/>
            <a:ext cx="11713301" cy="72008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GB" kern="0" dirty="0">
                <a:latin typeface="Calibri" pitchFamily="34" charset="0"/>
              </a:rPr>
              <a:t>Diamond-II Lattice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12137ABE-19EA-4789-8492-61C87AB46F38}"/>
              </a:ext>
            </a:extLst>
          </p:cNvPr>
          <p:cNvSpPr txBox="1"/>
          <p:nvPr/>
        </p:nvSpPr>
        <p:spPr>
          <a:xfrm>
            <a:off x="184474" y="2383046"/>
            <a:ext cx="12007526" cy="1400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Each cell consists of:</a:t>
            </a:r>
          </a:p>
          <a:p>
            <a:pPr marL="446088" indent="-446088">
              <a:tabLst>
                <a:tab pos="6102350" algn="l"/>
              </a:tabLs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	4 longitudinally-varying dipoles (DL)	12 (13) quadrupoles</a:t>
            </a:r>
          </a:p>
          <a:p>
            <a:pPr marL="446088" indent="-446088">
              <a:tabLst>
                <a:tab pos="6102350" algn="l"/>
              </a:tabLs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	2 transverse gradient dipoles (DQ)	12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sextupoles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with windings for SQUAD / HCV / VCM</a:t>
            </a:r>
          </a:p>
          <a:p>
            <a:pPr marL="446088" indent="-446088">
              <a:tabLst>
                <a:tab pos="6102350" algn="l"/>
              </a:tabLs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	4 offset quadrupoles producing anti-bends (QA)	2 octupoles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2C6D4A-ACEE-449E-9C49-B1FA26A3F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763"/>
            <a:ext cx="12192000" cy="1337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90EC90-FE80-4900-B258-4FDD06EC304F}"/>
              </a:ext>
            </a:extLst>
          </p:cNvPr>
          <p:cNvSpPr txBox="1"/>
          <p:nvPr/>
        </p:nvSpPr>
        <p:spPr>
          <a:xfrm>
            <a:off x="377574" y="1003839"/>
            <a:ext cx="100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½ Long Straight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C28D4E-5570-48DC-B6D3-4F3F242D37C7}"/>
              </a:ext>
            </a:extLst>
          </p:cNvPr>
          <p:cNvSpPr txBox="1"/>
          <p:nvPr/>
        </p:nvSpPr>
        <p:spPr>
          <a:xfrm>
            <a:off x="5920681" y="1003839"/>
            <a:ext cx="100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Mid Straight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929120-719A-4E30-822A-F12292D44D40}"/>
              </a:ext>
            </a:extLst>
          </p:cNvPr>
          <p:cNvSpPr txBox="1"/>
          <p:nvPr/>
        </p:nvSpPr>
        <p:spPr>
          <a:xfrm>
            <a:off x="10793937" y="1040604"/>
            <a:ext cx="133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½ Standard Straight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8613C2-9B2F-4047-9D27-518D04704DA1}"/>
              </a:ext>
            </a:extLst>
          </p:cNvPr>
          <p:cNvSpPr txBox="1"/>
          <p:nvPr/>
        </p:nvSpPr>
        <p:spPr>
          <a:xfrm>
            <a:off x="2682365" y="612647"/>
            <a:ext cx="52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DL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827C0C-9AEC-49B9-A2A2-A747DE08E6E9}"/>
              </a:ext>
            </a:extLst>
          </p:cNvPr>
          <p:cNvSpPr txBox="1"/>
          <p:nvPr/>
        </p:nvSpPr>
        <p:spPr>
          <a:xfrm>
            <a:off x="4232467" y="612647"/>
            <a:ext cx="48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DL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329C40-9C80-48BF-9A17-CEAE0E49BAC9}"/>
              </a:ext>
            </a:extLst>
          </p:cNvPr>
          <p:cNvSpPr txBox="1"/>
          <p:nvPr/>
        </p:nvSpPr>
        <p:spPr>
          <a:xfrm>
            <a:off x="4994001" y="612647"/>
            <a:ext cx="65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DQ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1D1216-8A8A-47B4-B02D-014429741EF3}"/>
              </a:ext>
            </a:extLst>
          </p:cNvPr>
          <p:cNvSpPr txBox="1"/>
          <p:nvPr/>
        </p:nvSpPr>
        <p:spPr>
          <a:xfrm>
            <a:off x="7218262" y="612647"/>
            <a:ext cx="65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DQ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B5D154-EB74-42D7-9FA2-5C2FDB71FA3F}"/>
              </a:ext>
            </a:extLst>
          </p:cNvPr>
          <p:cNvSpPr txBox="1"/>
          <p:nvPr/>
        </p:nvSpPr>
        <p:spPr>
          <a:xfrm>
            <a:off x="9636823" y="612647"/>
            <a:ext cx="57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38338F-6A92-4724-BCB0-3989B225F6E4}"/>
              </a:ext>
            </a:extLst>
          </p:cNvPr>
          <p:cNvSpPr txBox="1"/>
          <p:nvPr/>
        </p:nvSpPr>
        <p:spPr>
          <a:xfrm>
            <a:off x="8114717" y="612647"/>
            <a:ext cx="57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38EB1-74F8-4824-858A-93DD4601BE50}"/>
              </a:ext>
            </a:extLst>
          </p:cNvPr>
          <p:cNvSpPr txBox="1"/>
          <p:nvPr/>
        </p:nvSpPr>
        <p:spPr>
          <a:xfrm>
            <a:off x="3281093" y="612647"/>
            <a:ext cx="602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QA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F17282-C485-432C-AE4B-BD554698E4FF}"/>
              </a:ext>
            </a:extLst>
          </p:cNvPr>
          <p:cNvSpPr txBox="1"/>
          <p:nvPr/>
        </p:nvSpPr>
        <p:spPr>
          <a:xfrm>
            <a:off x="3582577" y="612647"/>
            <a:ext cx="69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QA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56E7F4-FE36-478D-A9AC-EE66CBBD808D}"/>
              </a:ext>
            </a:extLst>
          </p:cNvPr>
          <p:cNvSpPr txBox="1"/>
          <p:nvPr/>
        </p:nvSpPr>
        <p:spPr>
          <a:xfrm>
            <a:off x="8611071" y="612647"/>
            <a:ext cx="69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QA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7FA891-47F7-4A69-8AEE-AFA848749DFA}"/>
              </a:ext>
            </a:extLst>
          </p:cNvPr>
          <p:cNvSpPr txBox="1"/>
          <p:nvPr/>
        </p:nvSpPr>
        <p:spPr>
          <a:xfrm>
            <a:off x="8987459" y="612647"/>
            <a:ext cx="69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QA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C134E9-C0B3-4FAF-B46C-9CE5F9C4CCCC}"/>
              </a:ext>
            </a:extLst>
          </p:cNvPr>
          <p:cNvCxnSpPr>
            <a:cxnSpLocks/>
          </p:cNvCxnSpPr>
          <p:nvPr/>
        </p:nvCxnSpPr>
        <p:spPr>
          <a:xfrm>
            <a:off x="2922303" y="1002719"/>
            <a:ext cx="0" cy="4413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BD8DCCF-D730-406E-AFBB-B1BE3B77526E}"/>
              </a:ext>
            </a:extLst>
          </p:cNvPr>
          <p:cNvCxnSpPr>
            <a:cxnSpLocks/>
          </p:cNvCxnSpPr>
          <p:nvPr/>
        </p:nvCxnSpPr>
        <p:spPr>
          <a:xfrm>
            <a:off x="3603732" y="1002719"/>
            <a:ext cx="0" cy="4413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4EAFAA1-390D-4BB3-A6F9-0D16973732D1}"/>
              </a:ext>
            </a:extLst>
          </p:cNvPr>
          <p:cNvCxnSpPr>
            <a:cxnSpLocks/>
          </p:cNvCxnSpPr>
          <p:nvPr/>
        </p:nvCxnSpPr>
        <p:spPr>
          <a:xfrm>
            <a:off x="3809408" y="1002719"/>
            <a:ext cx="0" cy="4413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771553B-4D76-4466-A941-D9CEA9D4F249}"/>
              </a:ext>
            </a:extLst>
          </p:cNvPr>
          <p:cNvCxnSpPr>
            <a:cxnSpLocks/>
          </p:cNvCxnSpPr>
          <p:nvPr/>
        </p:nvCxnSpPr>
        <p:spPr>
          <a:xfrm>
            <a:off x="4448953" y="1002719"/>
            <a:ext cx="0" cy="4413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31F92C-AC58-4293-8A20-9EE4A3D70DE9}"/>
              </a:ext>
            </a:extLst>
          </p:cNvPr>
          <p:cNvCxnSpPr>
            <a:cxnSpLocks/>
          </p:cNvCxnSpPr>
          <p:nvPr/>
        </p:nvCxnSpPr>
        <p:spPr>
          <a:xfrm>
            <a:off x="5321334" y="1002719"/>
            <a:ext cx="0" cy="4413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BDFA94E-674B-426A-B43A-8B4E04496676}"/>
              </a:ext>
            </a:extLst>
          </p:cNvPr>
          <p:cNvCxnSpPr>
            <a:cxnSpLocks/>
          </p:cNvCxnSpPr>
          <p:nvPr/>
        </p:nvCxnSpPr>
        <p:spPr>
          <a:xfrm>
            <a:off x="7554195" y="1002719"/>
            <a:ext cx="0" cy="4413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5577AE-9F26-4B2A-8EE5-3B488F8ECDD5}"/>
              </a:ext>
            </a:extLst>
          </p:cNvPr>
          <p:cNvCxnSpPr>
            <a:cxnSpLocks/>
          </p:cNvCxnSpPr>
          <p:nvPr/>
        </p:nvCxnSpPr>
        <p:spPr>
          <a:xfrm>
            <a:off x="8404538" y="1002719"/>
            <a:ext cx="0" cy="4413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9874CF4-B8AB-4A87-B751-04DAB23C20F2}"/>
              </a:ext>
            </a:extLst>
          </p:cNvPr>
          <p:cNvCxnSpPr>
            <a:cxnSpLocks/>
          </p:cNvCxnSpPr>
          <p:nvPr/>
        </p:nvCxnSpPr>
        <p:spPr>
          <a:xfrm>
            <a:off x="9044295" y="1002719"/>
            <a:ext cx="0" cy="4413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C234EDF-72D6-47BE-9B65-C13BD503DF11}"/>
              </a:ext>
            </a:extLst>
          </p:cNvPr>
          <p:cNvCxnSpPr>
            <a:cxnSpLocks/>
          </p:cNvCxnSpPr>
          <p:nvPr/>
        </p:nvCxnSpPr>
        <p:spPr>
          <a:xfrm>
            <a:off x="9264859" y="1002719"/>
            <a:ext cx="0" cy="4413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18CBC5B-91EC-489A-9547-025E7D2F8926}"/>
              </a:ext>
            </a:extLst>
          </p:cNvPr>
          <p:cNvCxnSpPr>
            <a:cxnSpLocks/>
          </p:cNvCxnSpPr>
          <p:nvPr/>
        </p:nvCxnSpPr>
        <p:spPr>
          <a:xfrm>
            <a:off x="9926644" y="1002719"/>
            <a:ext cx="0" cy="4413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518071C-3B67-4D86-83B3-9AB92228BA65}"/>
              </a:ext>
            </a:extLst>
          </p:cNvPr>
          <p:cNvGrpSpPr/>
          <p:nvPr/>
        </p:nvGrpSpPr>
        <p:grpSpPr>
          <a:xfrm>
            <a:off x="5970238" y="3981021"/>
            <a:ext cx="5911203" cy="2491158"/>
            <a:chOff x="2038399" y="4314453"/>
            <a:chExt cx="5911203" cy="22404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D37E60-13E2-4BB5-93C3-2CCAF5A83D94}"/>
                </a:ext>
              </a:extLst>
            </p:cNvPr>
            <p:cNvCxnSpPr/>
            <p:nvPr/>
          </p:nvCxnSpPr>
          <p:spPr bwMode="auto">
            <a:xfrm>
              <a:off x="2040132" y="5285814"/>
              <a:ext cx="590947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8713F78-6976-4153-A390-ACAE11EC00E2}"/>
                </a:ext>
              </a:extLst>
            </p:cNvPr>
            <p:cNvSpPr/>
            <p:nvPr/>
          </p:nvSpPr>
          <p:spPr bwMode="auto">
            <a:xfrm>
              <a:off x="2040132" y="5192984"/>
              <a:ext cx="580069" cy="182382"/>
            </a:xfrm>
            <a:prstGeom prst="rect">
              <a:avLst/>
            </a:prstGeom>
            <a:solidFill>
              <a:srgbClr val="B7FFB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BD92952-07C8-4AC0-9887-0A5E8C60B251}"/>
                </a:ext>
              </a:extLst>
            </p:cNvPr>
            <p:cNvSpPr/>
            <p:nvPr/>
          </p:nvSpPr>
          <p:spPr bwMode="auto">
            <a:xfrm>
              <a:off x="7374504" y="5190497"/>
              <a:ext cx="573364" cy="184869"/>
            </a:xfrm>
            <a:prstGeom prst="rect">
              <a:avLst/>
            </a:prstGeom>
            <a:solidFill>
              <a:srgbClr val="B7FFB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C63E5E7-8533-4479-8849-2439AAB25CBD}"/>
                </a:ext>
              </a:extLst>
            </p:cNvPr>
            <p:cNvSpPr/>
            <p:nvPr/>
          </p:nvSpPr>
          <p:spPr bwMode="auto">
            <a:xfrm>
              <a:off x="3509103" y="5192984"/>
              <a:ext cx="397579" cy="182382"/>
            </a:xfrm>
            <a:prstGeom prst="rect">
              <a:avLst/>
            </a:prstGeom>
            <a:solidFill>
              <a:srgbClr val="C5C5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>
                <a:ln>
                  <a:noFill/>
                </a:ln>
                <a:solidFill>
                  <a:srgbClr val="0001FF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01E71E7-F481-4737-9EF3-BEBF58FE9C3A}"/>
                </a:ext>
              </a:extLst>
            </p:cNvPr>
            <p:cNvSpPr/>
            <p:nvPr/>
          </p:nvSpPr>
          <p:spPr bwMode="auto">
            <a:xfrm>
              <a:off x="4803202" y="5190497"/>
              <a:ext cx="392869" cy="184870"/>
            </a:xfrm>
            <a:prstGeom prst="rect">
              <a:avLst/>
            </a:prstGeom>
            <a:solidFill>
              <a:srgbClr val="C5C5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E16239C-048A-46BC-8686-9B0BFDE583A4}"/>
                </a:ext>
              </a:extLst>
            </p:cNvPr>
            <p:cNvCxnSpPr/>
            <p:nvPr/>
          </p:nvCxnSpPr>
          <p:spPr bwMode="auto">
            <a:xfrm>
              <a:off x="3712799" y="4989615"/>
              <a:ext cx="1" cy="5896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1FF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2F9275B-6955-46AF-BC89-A8E15526CE61}"/>
                </a:ext>
              </a:extLst>
            </p:cNvPr>
            <p:cNvCxnSpPr/>
            <p:nvPr/>
          </p:nvCxnSpPr>
          <p:spPr bwMode="auto">
            <a:xfrm flipH="1">
              <a:off x="2336131" y="4983177"/>
              <a:ext cx="7386" cy="5858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99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CE85F02-E0F9-4006-B831-F898959BE72F}"/>
                </a:ext>
              </a:extLst>
            </p:cNvPr>
            <p:cNvSpPr/>
            <p:nvPr/>
          </p:nvSpPr>
          <p:spPr bwMode="auto">
            <a:xfrm>
              <a:off x="6099025" y="5190497"/>
              <a:ext cx="385527" cy="184870"/>
            </a:xfrm>
            <a:prstGeom prst="rect">
              <a:avLst/>
            </a:prstGeom>
            <a:solidFill>
              <a:srgbClr val="C5C5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1678765-BF17-4007-92FC-FA13FD13410C}"/>
                </a:ext>
              </a:extLst>
            </p:cNvPr>
            <p:cNvSpPr/>
            <p:nvPr/>
          </p:nvSpPr>
          <p:spPr bwMode="auto">
            <a:xfrm>
              <a:off x="2619127" y="5084857"/>
              <a:ext cx="892591" cy="399096"/>
            </a:xfrm>
            <a:prstGeom prst="rect">
              <a:avLst/>
            </a:prstGeom>
            <a:solidFill>
              <a:srgbClr val="FFF3C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BC923D4-CF8D-4E30-B624-9DBEF6EC700C}"/>
                </a:ext>
              </a:extLst>
            </p:cNvPr>
            <p:cNvSpPr/>
            <p:nvPr/>
          </p:nvSpPr>
          <p:spPr bwMode="auto">
            <a:xfrm>
              <a:off x="3903177" y="5083747"/>
              <a:ext cx="895900" cy="399096"/>
            </a:xfrm>
            <a:prstGeom prst="rect">
              <a:avLst/>
            </a:prstGeom>
            <a:solidFill>
              <a:srgbClr val="FFF3C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BB60B58-1882-4761-A54E-0701BA2A2A75}"/>
                </a:ext>
              </a:extLst>
            </p:cNvPr>
            <p:cNvSpPr/>
            <p:nvPr/>
          </p:nvSpPr>
          <p:spPr bwMode="auto">
            <a:xfrm>
              <a:off x="5196071" y="5094559"/>
              <a:ext cx="899903" cy="399096"/>
            </a:xfrm>
            <a:prstGeom prst="rect">
              <a:avLst/>
            </a:prstGeom>
            <a:solidFill>
              <a:srgbClr val="FFF3C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3B27AE7-1E64-4D6D-8472-77B6BEEB88B7}"/>
                </a:ext>
              </a:extLst>
            </p:cNvPr>
            <p:cNvSpPr/>
            <p:nvPr/>
          </p:nvSpPr>
          <p:spPr bwMode="auto">
            <a:xfrm>
              <a:off x="6482598" y="5087772"/>
              <a:ext cx="887781" cy="399096"/>
            </a:xfrm>
            <a:prstGeom prst="rect">
              <a:avLst/>
            </a:prstGeom>
            <a:solidFill>
              <a:srgbClr val="FFF3C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7F89499-51A1-420A-9FC9-9AF4CA4DDD55}"/>
                </a:ext>
              </a:extLst>
            </p:cNvPr>
            <p:cNvSpPr/>
            <p:nvPr/>
          </p:nvSpPr>
          <p:spPr>
            <a:xfrm>
              <a:off x="2090708" y="4853438"/>
              <a:ext cx="391945" cy="1808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GB" sz="1000" b="1" kern="0" dirty="0">
                  <a:solidFill>
                    <a:srgbClr val="0099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~11.3m</a:t>
              </a:r>
              <a:endParaRPr lang="en-GB" sz="1000" b="1" dirty="0">
                <a:solidFill>
                  <a:srgbClr val="009900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1ABD791-6655-4A69-8CFA-E4F1B7EF732A}"/>
                </a:ext>
              </a:extLst>
            </p:cNvPr>
            <p:cNvSpPr/>
            <p:nvPr/>
          </p:nvSpPr>
          <p:spPr>
            <a:xfrm>
              <a:off x="3479275" y="4846793"/>
              <a:ext cx="347822" cy="18085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GB" sz="1000" b="1" kern="0" dirty="0">
                  <a:solidFill>
                    <a:srgbClr val="0001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~8.3m</a:t>
              </a:r>
              <a:endParaRPr lang="en-GB" sz="1000" b="1" dirty="0">
                <a:solidFill>
                  <a:srgbClr val="0001FF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0078A76-FA42-46CF-8D5A-F189A0D7EC56}"/>
                </a:ext>
              </a:extLst>
            </p:cNvPr>
            <p:cNvSpPr/>
            <p:nvPr/>
          </p:nvSpPr>
          <p:spPr>
            <a:xfrm>
              <a:off x="5560431" y="4779623"/>
              <a:ext cx="2205612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700" i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</a:rPr>
                <a:t>Diamond super-period</a:t>
              </a:r>
              <a:endParaRPr lang="en-US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97F077B-C5E4-4D6F-8DC2-25418E3AA8B9}"/>
                </a:ext>
              </a:extLst>
            </p:cNvPr>
            <p:cNvCxnSpPr/>
            <p:nvPr/>
          </p:nvCxnSpPr>
          <p:spPr bwMode="auto">
            <a:xfrm>
              <a:off x="7676712" y="4970620"/>
              <a:ext cx="1" cy="5896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99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998CB9E-2B29-4D52-98AA-B3C615B03A6E}"/>
                </a:ext>
              </a:extLst>
            </p:cNvPr>
            <p:cNvCxnSpPr/>
            <p:nvPr/>
          </p:nvCxnSpPr>
          <p:spPr bwMode="auto">
            <a:xfrm>
              <a:off x="6291063" y="4985752"/>
              <a:ext cx="1" cy="5896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1FF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F913019-AB6D-41DC-BF49-65C9165244D4}"/>
                </a:ext>
              </a:extLst>
            </p:cNvPr>
            <p:cNvCxnSpPr/>
            <p:nvPr/>
          </p:nvCxnSpPr>
          <p:spPr bwMode="auto">
            <a:xfrm>
              <a:off x="4998156" y="4992083"/>
              <a:ext cx="1" cy="5896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1FF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2A61DD3-AA8B-4B09-AFA0-77AD6C90EDCA}"/>
                </a:ext>
              </a:extLst>
            </p:cNvPr>
            <p:cNvGrpSpPr/>
            <p:nvPr/>
          </p:nvGrpSpPr>
          <p:grpSpPr>
            <a:xfrm>
              <a:off x="2712613" y="4314454"/>
              <a:ext cx="913376" cy="399096"/>
              <a:chOff x="7004737" y="5019212"/>
              <a:chExt cx="1360502" cy="543348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FF6D589-5DC5-46F4-AD26-80D5DF4033F7}"/>
                  </a:ext>
                </a:extLst>
              </p:cNvPr>
              <p:cNvSpPr/>
              <p:nvPr/>
            </p:nvSpPr>
            <p:spPr bwMode="auto">
              <a:xfrm>
                <a:off x="7004737" y="5019212"/>
                <a:ext cx="1315212" cy="543348"/>
              </a:xfrm>
              <a:prstGeom prst="rect">
                <a:avLst/>
              </a:prstGeom>
              <a:solidFill>
                <a:srgbClr val="FFF3C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145824A-40B0-42BD-8770-F4C25139B957}"/>
                  </a:ext>
                </a:extLst>
              </p:cNvPr>
              <p:cNvSpPr/>
              <p:nvPr/>
            </p:nvSpPr>
            <p:spPr>
              <a:xfrm>
                <a:off x="7151170" y="5110500"/>
                <a:ext cx="1214069" cy="377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b="1" kern="0" dirty="0">
                    <a:solidFill>
                      <a:srgbClr val="E2AC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Magnets</a:t>
                </a:r>
                <a:endParaRPr lang="en-GB" sz="1200" b="1" dirty="0">
                  <a:solidFill>
                    <a:srgbClr val="E2AC00"/>
                  </a:solidFill>
                </a:endParaRPr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F78E0C7-D621-4E99-BEF2-F144C416C0C2}"/>
                </a:ext>
              </a:extLst>
            </p:cNvPr>
            <p:cNvSpPr/>
            <p:nvPr/>
          </p:nvSpPr>
          <p:spPr bwMode="auto">
            <a:xfrm>
              <a:off x="5090265" y="4314454"/>
              <a:ext cx="882972" cy="401571"/>
            </a:xfrm>
            <a:prstGeom prst="rect">
              <a:avLst/>
            </a:prstGeom>
            <a:solidFill>
              <a:srgbClr val="C5C5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b="1" dirty="0">
                  <a:solidFill>
                    <a:srgbClr val="0001FF"/>
                  </a:solidFill>
                  <a:latin typeface="Calibri" panose="020F0502020204030204" pitchFamily="34" charset="0"/>
                </a:rPr>
                <a:t>Standard Straight</a:t>
              </a:r>
              <a:endParaRPr kumimoji="0" lang="en-GB" sz="1200" b="1" i="0" u="none" strike="noStrike" cap="none" normalizeH="0" baseline="0" dirty="0">
                <a:ln>
                  <a:noFill/>
                </a:ln>
                <a:solidFill>
                  <a:srgbClr val="0001FF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49EEA2B-96AF-4215-B7D7-B449083C4A7F}"/>
                </a:ext>
              </a:extLst>
            </p:cNvPr>
            <p:cNvSpPr/>
            <p:nvPr/>
          </p:nvSpPr>
          <p:spPr bwMode="auto">
            <a:xfrm>
              <a:off x="3901444" y="4314454"/>
              <a:ext cx="882971" cy="399096"/>
            </a:xfrm>
            <a:prstGeom prst="rect">
              <a:avLst/>
            </a:prstGeom>
            <a:solidFill>
              <a:srgbClr val="B7FFB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>
                  <a:ln>
                    <a:noFill/>
                  </a:ln>
                  <a:solidFill>
                    <a:srgbClr val="009900"/>
                  </a:solidFill>
                  <a:effectLst/>
                  <a:latin typeface="Calibri" panose="020F0502020204030204" pitchFamily="34" charset="0"/>
                </a:rPr>
                <a:t>Long</a:t>
              </a:r>
              <a:r>
                <a:rPr kumimoji="0" lang="en-GB" sz="1200" b="1" i="0" u="none" strike="noStrike" cap="none" normalizeH="0" dirty="0">
                  <a:ln>
                    <a:noFill/>
                  </a:ln>
                  <a:solidFill>
                    <a:srgbClr val="009900"/>
                  </a:solidFill>
                  <a:effectLst/>
                  <a:latin typeface="Calibri" panose="020F0502020204030204" pitchFamily="34" charset="0"/>
                </a:rPr>
                <a:t> Straight</a:t>
              </a:r>
              <a:endParaRPr kumimoji="0" lang="en-GB" sz="1200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4CC6F4-BA6C-4FCD-9E7B-2B20D2030A56}"/>
                </a:ext>
              </a:extLst>
            </p:cNvPr>
            <p:cNvSpPr/>
            <p:nvPr/>
          </p:nvSpPr>
          <p:spPr bwMode="auto">
            <a:xfrm>
              <a:off x="6279086" y="4314453"/>
              <a:ext cx="882972" cy="406445"/>
            </a:xfrm>
            <a:prstGeom prst="rect">
              <a:avLst/>
            </a:prstGeom>
            <a:solidFill>
              <a:srgbClr val="FFC9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Mid</a:t>
              </a:r>
              <a:r>
                <a:rPr kumimoji="0" lang="en-GB" sz="1200" b="1" i="0" u="none" strike="noStrike" cap="none" normalizeH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 Straight</a:t>
              </a:r>
              <a:endParaRPr kumimoji="0" lang="en-GB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8F866CA-C33B-4734-A378-7AEA037E85B6}"/>
                </a:ext>
              </a:extLst>
            </p:cNvPr>
            <p:cNvGrpSpPr/>
            <p:nvPr/>
          </p:nvGrpSpPr>
          <p:grpSpPr>
            <a:xfrm>
              <a:off x="2038399" y="5611420"/>
              <a:ext cx="5909470" cy="943433"/>
              <a:chOff x="178130" y="3181585"/>
              <a:chExt cx="8802327" cy="1284438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EE6BB9-F53C-457A-B83C-70C4E1D7BDD4}"/>
                  </a:ext>
                </a:extLst>
              </p:cNvPr>
              <p:cNvSpPr/>
              <p:nvPr/>
            </p:nvSpPr>
            <p:spPr>
              <a:xfrm>
                <a:off x="1328839" y="3481070"/>
                <a:ext cx="51809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000" b="1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~2.9m</a:t>
                </a:r>
                <a:endParaRPr lang="en-GB" sz="10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7A356F1-AA91-46FA-B84D-6DEB95148C35}"/>
                  </a:ext>
                </a:extLst>
              </p:cNvPr>
              <p:cNvCxnSpPr/>
              <p:nvPr/>
            </p:nvCxnSpPr>
            <p:spPr bwMode="auto">
              <a:xfrm>
                <a:off x="178130" y="4063149"/>
                <a:ext cx="8802327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66F5CE2-6FEB-4C74-BB9C-06C79F9573B0}"/>
                  </a:ext>
                </a:extLst>
              </p:cNvPr>
              <p:cNvSpPr/>
              <p:nvPr/>
            </p:nvSpPr>
            <p:spPr bwMode="auto">
              <a:xfrm>
                <a:off x="178130" y="3936766"/>
                <a:ext cx="864029" cy="248303"/>
              </a:xfrm>
              <a:prstGeom prst="rect">
                <a:avLst/>
              </a:prstGeom>
              <a:solidFill>
                <a:srgbClr val="B7FFB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000" b="1" i="0" u="none" strike="noStrike" cap="none" normalizeH="0" baseline="0" dirty="0">
                  <a:ln>
                    <a:noFill/>
                  </a:ln>
                  <a:solidFill>
                    <a:srgbClr val="009900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0275349-CA46-4098-A684-D96A3E20F94D}"/>
                  </a:ext>
                </a:extLst>
              </p:cNvPr>
              <p:cNvSpPr/>
              <p:nvPr/>
            </p:nvSpPr>
            <p:spPr bwMode="auto">
              <a:xfrm>
                <a:off x="8123832" y="3933380"/>
                <a:ext cx="854043" cy="251689"/>
              </a:xfrm>
              <a:prstGeom prst="rect">
                <a:avLst/>
              </a:prstGeom>
              <a:solidFill>
                <a:srgbClr val="B7FFB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F1484B3-CA29-43E8-B4B5-D22630F1A7BD}"/>
                  </a:ext>
                </a:extLst>
              </p:cNvPr>
              <p:cNvSpPr/>
              <p:nvPr/>
            </p:nvSpPr>
            <p:spPr bwMode="auto">
              <a:xfrm>
                <a:off x="2366204" y="3936766"/>
                <a:ext cx="592206" cy="248303"/>
              </a:xfrm>
              <a:prstGeom prst="rect">
                <a:avLst/>
              </a:prstGeom>
              <a:solidFill>
                <a:srgbClr val="C5C5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000" b="1" i="0" u="none" strike="noStrike" cap="none" normalizeH="0" baseline="0" dirty="0">
                  <a:ln>
                    <a:noFill/>
                  </a:ln>
                  <a:solidFill>
                    <a:srgbClr val="0001FF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33FE7161-0DE2-4E24-A512-E1DD0B5FD6C0}"/>
                  </a:ext>
                </a:extLst>
              </p:cNvPr>
              <p:cNvCxnSpPr/>
              <p:nvPr/>
            </p:nvCxnSpPr>
            <p:spPr bwMode="auto">
              <a:xfrm>
                <a:off x="2669615" y="3659889"/>
                <a:ext cx="2" cy="8027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1FF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D56DD279-5B0C-4EA3-B3E3-D6255D31D1EA}"/>
                  </a:ext>
                </a:extLst>
              </p:cNvPr>
              <p:cNvCxnSpPr/>
              <p:nvPr/>
            </p:nvCxnSpPr>
            <p:spPr bwMode="auto">
              <a:xfrm flipH="1">
                <a:off x="619028" y="3651124"/>
                <a:ext cx="11002" cy="79765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99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551DB0C-44A9-44B9-91DA-C8B38955A016}"/>
                  </a:ext>
                </a:extLst>
              </p:cNvPr>
              <p:cNvSpPr/>
              <p:nvPr/>
            </p:nvSpPr>
            <p:spPr bwMode="auto">
              <a:xfrm>
                <a:off x="4293803" y="3933380"/>
                <a:ext cx="585190" cy="251690"/>
              </a:xfrm>
              <a:prstGeom prst="rect">
                <a:avLst/>
              </a:prstGeom>
              <a:solidFill>
                <a:srgbClr val="C5C5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C42B2D4-AC5E-4AC1-B6C8-C1EF5991F215}"/>
                  </a:ext>
                </a:extLst>
              </p:cNvPr>
              <p:cNvSpPr/>
              <p:nvPr/>
            </p:nvSpPr>
            <p:spPr bwMode="auto">
              <a:xfrm>
                <a:off x="6223968" y="3933380"/>
                <a:ext cx="574253" cy="251690"/>
              </a:xfrm>
              <a:prstGeom prst="rect">
                <a:avLst/>
              </a:prstGeom>
              <a:solidFill>
                <a:srgbClr val="C5C5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0754DBA-0BB6-4F1A-A06F-9F85FC2ECA84}"/>
                  </a:ext>
                </a:extLst>
              </p:cNvPr>
              <p:cNvSpPr/>
              <p:nvPr/>
            </p:nvSpPr>
            <p:spPr bwMode="auto">
              <a:xfrm>
                <a:off x="1525562" y="3930301"/>
                <a:ext cx="344791" cy="248303"/>
              </a:xfrm>
              <a:prstGeom prst="rect">
                <a:avLst/>
              </a:prstGeom>
              <a:solidFill>
                <a:srgbClr val="FFC9C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7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219614B-2AEC-46FD-BE85-7E9D74B01569}"/>
                  </a:ext>
                </a:extLst>
              </p:cNvPr>
              <p:cNvSpPr/>
              <p:nvPr/>
            </p:nvSpPr>
            <p:spPr bwMode="auto">
              <a:xfrm>
                <a:off x="3463919" y="3936103"/>
                <a:ext cx="344791" cy="248303"/>
              </a:xfrm>
              <a:prstGeom prst="rect">
                <a:avLst/>
              </a:prstGeom>
              <a:solidFill>
                <a:srgbClr val="FFC9C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714A5E9-B1C0-4C85-8195-12B30D336622}"/>
                  </a:ext>
                </a:extLst>
              </p:cNvPr>
              <p:cNvSpPr/>
              <p:nvPr/>
            </p:nvSpPr>
            <p:spPr bwMode="auto">
              <a:xfrm>
                <a:off x="5366291" y="3950472"/>
                <a:ext cx="344791" cy="248303"/>
              </a:xfrm>
              <a:prstGeom prst="rect">
                <a:avLst/>
              </a:prstGeom>
              <a:solidFill>
                <a:srgbClr val="FFC9C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8EEF9E0-1D27-4240-A52B-AD5BD3AD096F}"/>
                  </a:ext>
                </a:extLst>
              </p:cNvPr>
              <p:cNvSpPr/>
              <p:nvPr/>
            </p:nvSpPr>
            <p:spPr bwMode="auto">
              <a:xfrm>
                <a:off x="7307731" y="3938226"/>
                <a:ext cx="344791" cy="248303"/>
              </a:xfrm>
              <a:prstGeom prst="rect">
                <a:avLst/>
              </a:prstGeom>
              <a:solidFill>
                <a:srgbClr val="FFC9C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67B671F-D59D-4A89-A257-F0E85DD560A4}"/>
                  </a:ext>
                </a:extLst>
              </p:cNvPr>
              <p:cNvSpPr/>
              <p:nvPr/>
            </p:nvSpPr>
            <p:spPr bwMode="auto">
              <a:xfrm>
                <a:off x="1043415" y="3792308"/>
                <a:ext cx="488608" cy="543348"/>
              </a:xfrm>
              <a:prstGeom prst="rect">
                <a:avLst/>
              </a:prstGeom>
              <a:solidFill>
                <a:srgbClr val="FFF3C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7C1BB2B-8DA7-4CC2-88D6-EA992F26BA14}"/>
                  </a:ext>
                </a:extLst>
              </p:cNvPr>
              <p:cNvSpPr/>
              <p:nvPr/>
            </p:nvSpPr>
            <p:spPr bwMode="auto">
              <a:xfrm>
                <a:off x="1867674" y="3789557"/>
                <a:ext cx="502426" cy="543348"/>
              </a:xfrm>
              <a:prstGeom prst="rect">
                <a:avLst/>
              </a:prstGeom>
              <a:solidFill>
                <a:srgbClr val="FFF3C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7F6E75D-91C4-4472-88E7-E240ACC44B42}"/>
                  </a:ext>
                </a:extLst>
              </p:cNvPr>
              <p:cNvSpPr/>
              <p:nvPr/>
            </p:nvSpPr>
            <p:spPr bwMode="auto">
              <a:xfrm>
                <a:off x="2953190" y="3788045"/>
                <a:ext cx="508572" cy="543348"/>
              </a:xfrm>
              <a:prstGeom prst="rect">
                <a:avLst/>
              </a:prstGeom>
              <a:solidFill>
                <a:srgbClr val="FFF3C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A1E7C5A-81B2-43EB-81EF-4130A137AE1E}"/>
                  </a:ext>
                </a:extLst>
              </p:cNvPr>
              <p:cNvSpPr/>
              <p:nvPr/>
            </p:nvSpPr>
            <p:spPr bwMode="auto">
              <a:xfrm>
                <a:off x="3804657" y="3785294"/>
                <a:ext cx="484602" cy="543348"/>
              </a:xfrm>
              <a:prstGeom prst="rect">
                <a:avLst/>
              </a:prstGeom>
              <a:solidFill>
                <a:srgbClr val="FFF3C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8A97021-397B-4F34-BD4B-BE8B47F7FCBB}"/>
                  </a:ext>
                </a:extLst>
              </p:cNvPr>
              <p:cNvSpPr/>
              <p:nvPr/>
            </p:nvSpPr>
            <p:spPr bwMode="auto">
              <a:xfrm>
                <a:off x="4878993" y="3802765"/>
                <a:ext cx="488556" cy="543348"/>
              </a:xfrm>
              <a:prstGeom prst="rect">
                <a:avLst/>
              </a:prstGeom>
              <a:solidFill>
                <a:srgbClr val="FFF3C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2BA26B9-868E-401F-A96B-6C8FBDC17515}"/>
                  </a:ext>
                </a:extLst>
              </p:cNvPr>
              <p:cNvSpPr/>
              <p:nvPr/>
            </p:nvSpPr>
            <p:spPr bwMode="auto">
              <a:xfrm>
                <a:off x="5709988" y="3803746"/>
                <a:ext cx="511823" cy="543348"/>
              </a:xfrm>
              <a:prstGeom prst="rect">
                <a:avLst/>
              </a:prstGeom>
              <a:solidFill>
                <a:srgbClr val="FFF3C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00A4DF65-1AD7-44AA-AF82-599055C8E5D9}"/>
                  </a:ext>
                </a:extLst>
              </p:cNvPr>
              <p:cNvSpPr/>
              <p:nvPr/>
            </p:nvSpPr>
            <p:spPr bwMode="auto">
              <a:xfrm>
                <a:off x="6795313" y="3793525"/>
                <a:ext cx="507874" cy="543348"/>
              </a:xfrm>
              <a:prstGeom prst="rect">
                <a:avLst/>
              </a:prstGeom>
              <a:solidFill>
                <a:srgbClr val="FFF3C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EB5DB1D-FD2E-4195-B60A-5D4C2D21E4E5}"/>
                  </a:ext>
                </a:extLst>
              </p:cNvPr>
              <p:cNvSpPr/>
              <p:nvPr/>
            </p:nvSpPr>
            <p:spPr bwMode="auto">
              <a:xfrm>
                <a:off x="7649108" y="3799483"/>
                <a:ext cx="470180" cy="543348"/>
              </a:xfrm>
              <a:prstGeom prst="rect">
                <a:avLst/>
              </a:prstGeom>
              <a:solidFill>
                <a:srgbClr val="FFF3C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75B7F3B-567D-4590-A080-CD830D041135}"/>
                  </a:ext>
                </a:extLst>
              </p:cNvPr>
              <p:cNvSpPr/>
              <p:nvPr/>
            </p:nvSpPr>
            <p:spPr>
              <a:xfrm>
                <a:off x="300979" y="3474492"/>
                <a:ext cx="518091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GB" sz="1000" b="1" kern="0" dirty="0">
                    <a:solidFill>
                      <a:srgbClr val="0099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~7.5m</a:t>
                </a:r>
                <a:endParaRPr lang="en-GB" sz="10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6FB2C79-C5A3-465F-9BEF-300D8DA57D43}"/>
                  </a:ext>
                </a:extLst>
              </p:cNvPr>
              <p:cNvSpPr/>
              <p:nvPr/>
            </p:nvSpPr>
            <p:spPr>
              <a:xfrm>
                <a:off x="2321775" y="3465445"/>
                <a:ext cx="518091" cy="24622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>
                <a:spAutoFit/>
              </a:bodyPr>
              <a:lstStyle/>
              <a:p>
                <a:r>
                  <a:rPr lang="en-GB" sz="1000" b="1" kern="0" dirty="0">
                    <a:solidFill>
                      <a:srgbClr val="0001FF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~5.1m</a:t>
                </a:r>
                <a:endParaRPr lang="en-GB" sz="1000" b="1" dirty="0">
                  <a:solidFill>
                    <a:srgbClr val="0001FF"/>
                  </a:solidFill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FA0CCA6-468C-4E86-AED3-41DAD6B72F19}"/>
                  </a:ext>
                </a:extLst>
              </p:cNvPr>
              <p:cNvSpPr/>
              <p:nvPr/>
            </p:nvSpPr>
            <p:spPr>
              <a:xfrm>
                <a:off x="5424299" y="3330569"/>
                <a:ext cx="3553565" cy="481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700" i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</a:rPr>
                  <a:t>Diamond-II super-period</a:t>
                </a:r>
                <a:endPara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3E03587A-D84E-44D4-8A1F-1F18A2AEB177}"/>
                  </a:ext>
                </a:extLst>
              </p:cNvPr>
              <p:cNvCxnSpPr/>
              <p:nvPr/>
            </p:nvCxnSpPr>
            <p:spPr bwMode="auto">
              <a:xfrm>
                <a:off x="8573979" y="3634029"/>
                <a:ext cx="2" cy="8027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9900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37F2D1AF-B7C7-49BC-AC93-EC82BCAB3386}"/>
                  </a:ext>
                </a:extLst>
              </p:cNvPr>
              <p:cNvCxnSpPr/>
              <p:nvPr/>
            </p:nvCxnSpPr>
            <p:spPr bwMode="auto">
              <a:xfrm>
                <a:off x="6510015" y="3654630"/>
                <a:ext cx="2" cy="8027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1FF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3CB2640-E857-4D3C-93B8-C127F7B6D410}"/>
                  </a:ext>
                </a:extLst>
              </p:cNvPr>
              <p:cNvCxnSpPr/>
              <p:nvPr/>
            </p:nvCxnSpPr>
            <p:spPr bwMode="auto">
              <a:xfrm>
                <a:off x="4584192" y="3663250"/>
                <a:ext cx="2" cy="80277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1FF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0" name="Down Arrow 8">
                <a:extLst>
                  <a:ext uri="{FF2B5EF4-FFF2-40B4-BE49-F238E27FC236}">
                    <a16:creationId xmlns:a16="http://schemas.microsoft.com/office/drawing/2014/main" id="{45A58684-197E-4381-840A-21BC9A3C1F0C}"/>
                  </a:ext>
                </a:extLst>
              </p:cNvPr>
              <p:cNvSpPr/>
              <p:nvPr/>
            </p:nvSpPr>
            <p:spPr bwMode="auto">
              <a:xfrm>
                <a:off x="4295820" y="3181585"/>
                <a:ext cx="589734" cy="574610"/>
              </a:xfrm>
              <a:prstGeom prst="down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7D1DCDD6-9A43-4711-8880-788037A4A187}"/>
              </a:ext>
            </a:extLst>
          </p:cNvPr>
          <p:cNvSpPr txBox="1"/>
          <p:nvPr/>
        </p:nvSpPr>
        <p:spPr>
          <a:xfrm>
            <a:off x="902751" y="4133239"/>
            <a:ext cx="39744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&gt;35 %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of the ring consists of insertion straights (quad to quad)</a:t>
            </a:r>
          </a:p>
        </p:txBody>
      </p:sp>
      <p:sp>
        <p:nvSpPr>
          <p:cNvPr id="95" name="Footer Placeholder 1">
            <a:extLst>
              <a:ext uri="{FF2B5EF4-FFF2-40B4-BE49-F238E27FC236}">
                <a16:creationId xmlns:a16="http://schemas.microsoft.com/office/drawing/2014/main" id="{8D116ADF-4AFB-4265-8F6F-333D9D6ADA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 dirty="0"/>
              <a:t>IPS Martin, Diamond-II Progress, 3</a:t>
            </a:r>
            <a:r>
              <a:rPr lang="en-GB" baseline="30000" dirty="0"/>
              <a:t>rd</a:t>
            </a:r>
            <a:r>
              <a:rPr lang="en-GB" dirty="0"/>
              <a:t> Workshop on Low Emittance Lattice Design, 27/06/2022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E5A2882A-D64C-494B-B96F-BD1339CF1786}"/>
              </a:ext>
            </a:extLst>
          </p:cNvPr>
          <p:cNvSpPr/>
          <p:nvPr/>
        </p:nvSpPr>
        <p:spPr>
          <a:xfrm>
            <a:off x="879253" y="4004838"/>
            <a:ext cx="4189760" cy="963704"/>
          </a:xfrm>
          <a:prstGeom prst="round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000B8662-B154-420A-A4CF-E8B543DC451A}"/>
              </a:ext>
            </a:extLst>
          </p:cNvPr>
          <p:cNvSpPr/>
          <p:nvPr/>
        </p:nvSpPr>
        <p:spPr>
          <a:xfrm>
            <a:off x="879253" y="5354793"/>
            <a:ext cx="4189760" cy="963704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8E562DB-EC89-4995-8BE6-636B1C0053FD}"/>
              </a:ext>
            </a:extLst>
          </p:cNvPr>
          <p:cNvSpPr txBox="1"/>
          <p:nvPr/>
        </p:nvSpPr>
        <p:spPr>
          <a:xfrm>
            <a:off x="1341276" y="5452691"/>
            <a:ext cx="31640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Combines </a:t>
            </a:r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emittance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capacity</a:t>
            </a:r>
          </a:p>
        </p:txBody>
      </p:sp>
    </p:spTree>
    <p:extLst>
      <p:ext uri="{BB962C8B-B14F-4D97-AF65-F5344CB8AC3E}">
        <p14:creationId xmlns:p14="http://schemas.microsoft.com/office/powerpoint/2010/main" val="3870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IPS Martin, Diamond-II Progress, 3</a:t>
            </a:r>
            <a:r>
              <a:rPr lang="en-GB" baseline="30000" dirty="0"/>
              <a:t>rd</a:t>
            </a:r>
            <a:r>
              <a:rPr lang="en-GB" dirty="0"/>
              <a:t> Workshop on Low Emittance Lattice Design, 27/06/2022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81441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0DC771F-4A99-4ED4-9128-DECBF34B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1" y="-99391"/>
            <a:ext cx="11713301" cy="72008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GB" kern="0" dirty="0">
                <a:latin typeface="Calibri" pitchFamily="34" charset="0"/>
              </a:rPr>
              <a:t>Diamond-II Design Constraints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45056FC8-9CFC-44E0-8185-A19F82463852}"/>
              </a:ext>
            </a:extLst>
          </p:cNvPr>
          <p:cNvSpPr txBox="1"/>
          <p:nvPr/>
        </p:nvSpPr>
        <p:spPr>
          <a:xfrm>
            <a:off x="184474" y="753473"/>
            <a:ext cx="116969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Design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7A6C9-68FA-4C2B-A850-3736311B3B8A}"/>
              </a:ext>
            </a:extLst>
          </p:cNvPr>
          <p:cNvSpPr txBox="1"/>
          <p:nvPr/>
        </p:nvSpPr>
        <p:spPr>
          <a:xfrm>
            <a:off x="184473" y="753473"/>
            <a:ext cx="11713301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Layout developed in close collaboration with engineers: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Existing ID source-points to be retained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Magnet separation limited to 75 mm (magnetic lengths)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Magnet strengths: trade-off between aperture and optics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Standardise magnet types / lengths where possible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Allow space for absorbers, BPMs, flanges, gate valves, …</a:t>
            </a:r>
          </a:p>
          <a:p>
            <a:pPr marL="2063750" indent="-2063750">
              <a:spcBef>
                <a:spcPts val="0"/>
              </a:spcBef>
              <a:spcAft>
                <a:spcPts val="600"/>
              </a:spcAft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63750" indent="-2063750">
              <a:spcBef>
                <a:spcPts val="0"/>
              </a:spcBef>
              <a:spcAft>
                <a:spcPts val="600"/>
              </a:spcAft>
            </a:pPr>
            <a:r>
              <a:rPr lang="en-GB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Minimum straight lengths:</a:t>
            </a:r>
          </a:p>
          <a:p>
            <a:pPr marL="2063750" indent="-2063750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Long straights: 	Keep two undulators and chicane in double mini-beta straights (double MB will be lost)</a:t>
            </a:r>
          </a:p>
          <a:p>
            <a:pPr marL="2063750" indent="-2063750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Standard straights: 	Allow space for 3.5 m APPLE IDs; allows existing chicanes/beamline angles to be kept</a:t>
            </a:r>
          </a:p>
          <a:p>
            <a:pPr marL="2063750" indent="-2063750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Mid straights:	Space for 1.5 m long in-vacuum ID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8E2D5D0-96AC-4920-93F9-492579D00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128695"/>
              </p:ext>
            </p:extLst>
          </p:nvPr>
        </p:nvGraphicFramePr>
        <p:xfrm>
          <a:off x="6255391" y="4838660"/>
          <a:ext cx="57854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360">
                  <a:extLst>
                    <a:ext uri="{9D8B030D-6E8A-4147-A177-3AD203B41FA5}">
                      <a16:colId xmlns:a16="http://schemas.microsoft.com/office/drawing/2014/main" val="663877218"/>
                    </a:ext>
                  </a:extLst>
                </a:gridCol>
                <a:gridCol w="1446360">
                  <a:extLst>
                    <a:ext uri="{9D8B030D-6E8A-4147-A177-3AD203B41FA5}">
                      <a16:colId xmlns:a16="http://schemas.microsoft.com/office/drawing/2014/main" val="3933616981"/>
                    </a:ext>
                  </a:extLst>
                </a:gridCol>
                <a:gridCol w="1446360">
                  <a:extLst>
                    <a:ext uri="{9D8B030D-6E8A-4147-A177-3AD203B41FA5}">
                      <a16:colId xmlns:a16="http://schemas.microsoft.com/office/drawing/2014/main" val="2940374834"/>
                    </a:ext>
                  </a:extLst>
                </a:gridCol>
                <a:gridCol w="1446360">
                  <a:extLst>
                    <a:ext uri="{9D8B030D-6E8A-4147-A177-3AD203B41FA5}">
                      <a16:colId xmlns:a16="http://schemas.microsoft.com/office/drawing/2014/main" val="1377187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Straight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Diamond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Diamond-II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131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Long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&gt;7.44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11.3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7.545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24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Standard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&gt;4.884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8.3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5.065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659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&gt;2.9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3.4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2.872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594818"/>
                  </a:ext>
                </a:extLst>
              </a:tr>
            </a:tbl>
          </a:graphicData>
        </a:graphic>
      </p:graphicFrame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8B692B7B-C71E-4DEF-A193-DF4E15FE0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609096"/>
              </p:ext>
            </p:extLst>
          </p:nvPr>
        </p:nvGraphicFramePr>
        <p:xfrm>
          <a:off x="6940093" y="620689"/>
          <a:ext cx="502920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131">
                  <a:extLst>
                    <a:ext uri="{9D8B030D-6E8A-4147-A177-3AD203B41FA5}">
                      <a16:colId xmlns:a16="http://schemas.microsoft.com/office/drawing/2014/main" val="3811846895"/>
                    </a:ext>
                  </a:extLst>
                </a:gridCol>
                <a:gridCol w="2453078">
                  <a:extLst>
                    <a:ext uri="{9D8B030D-6E8A-4147-A177-3AD203B41FA5}">
                      <a16:colId xmlns:a16="http://schemas.microsoft.com/office/drawing/2014/main" val="302149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Magnet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Maximum Strength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154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Quadrupole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90 T/m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354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Anti-bend (high gradient)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 T/m (3.6 mm offset)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917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Anti-bend (low gradient)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60 T/m (7.8 mm offset)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41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Skew quadrupole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T/m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401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Sextupole (narrow bore)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5,000 T/m</a:t>
                      </a:r>
                      <a:r>
                        <a:rPr lang="en-GB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938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Sextupole (wide bore)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3,500 T/m</a:t>
                      </a:r>
                      <a:r>
                        <a:rPr lang="en-GB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03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Octupole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70,000 T/m</a:t>
                      </a:r>
                      <a:r>
                        <a:rPr lang="en-GB" baseline="30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673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40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298025C-DAE7-4072-A25D-187D29CA487E}"/>
              </a:ext>
            </a:extLst>
          </p:cNvPr>
          <p:cNvGrpSpPr/>
          <p:nvPr/>
        </p:nvGrpSpPr>
        <p:grpSpPr>
          <a:xfrm>
            <a:off x="5082093" y="3634720"/>
            <a:ext cx="5260512" cy="2664533"/>
            <a:chOff x="201250" y="2659152"/>
            <a:chExt cx="5350786" cy="266453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05EAA85-FAEB-4ADE-9816-8F5B60C0A05E}"/>
                </a:ext>
              </a:extLst>
            </p:cNvPr>
            <p:cNvSpPr/>
            <p:nvPr/>
          </p:nvSpPr>
          <p:spPr>
            <a:xfrm>
              <a:off x="201250" y="2659152"/>
              <a:ext cx="5350786" cy="3823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7EDC62-BD00-4C27-BACF-E5904BDDB05E}"/>
                </a:ext>
              </a:extLst>
            </p:cNvPr>
            <p:cNvSpPr/>
            <p:nvPr/>
          </p:nvSpPr>
          <p:spPr>
            <a:xfrm>
              <a:off x="201250" y="3039515"/>
              <a:ext cx="5350786" cy="38235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F54E05-E2AA-4878-8785-02E251BE050E}"/>
                </a:ext>
              </a:extLst>
            </p:cNvPr>
            <p:cNvSpPr/>
            <p:nvPr/>
          </p:nvSpPr>
          <p:spPr>
            <a:xfrm>
              <a:off x="201250" y="3419878"/>
              <a:ext cx="5350786" cy="38235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3AF13A-2DD2-4543-832E-21BB34F36B3C}"/>
                </a:ext>
              </a:extLst>
            </p:cNvPr>
            <p:cNvSpPr/>
            <p:nvPr/>
          </p:nvSpPr>
          <p:spPr>
            <a:xfrm>
              <a:off x="201250" y="3800241"/>
              <a:ext cx="5350786" cy="38235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45246B-D3FB-4D86-AA4A-4BD0938BF04A}"/>
                </a:ext>
              </a:extLst>
            </p:cNvPr>
            <p:cNvSpPr/>
            <p:nvPr/>
          </p:nvSpPr>
          <p:spPr>
            <a:xfrm>
              <a:off x="201250" y="4180604"/>
              <a:ext cx="5350786" cy="38235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166DB1-E000-4034-95B3-5F71E9E23EB6}"/>
                </a:ext>
              </a:extLst>
            </p:cNvPr>
            <p:cNvSpPr/>
            <p:nvPr/>
          </p:nvSpPr>
          <p:spPr>
            <a:xfrm>
              <a:off x="201250" y="4560967"/>
              <a:ext cx="5350786" cy="3823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C75B01-E662-4B44-8057-EFB253BFD97A}"/>
                </a:ext>
              </a:extLst>
            </p:cNvPr>
            <p:cNvSpPr/>
            <p:nvPr/>
          </p:nvSpPr>
          <p:spPr>
            <a:xfrm>
              <a:off x="201250" y="4941333"/>
              <a:ext cx="5350786" cy="3823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97A6C9-68FA-4C2B-A850-3736311B3B8A}"/>
              </a:ext>
            </a:extLst>
          </p:cNvPr>
          <p:cNvSpPr txBox="1"/>
          <p:nvPr/>
        </p:nvSpPr>
        <p:spPr>
          <a:xfrm>
            <a:off x="5078605" y="717380"/>
            <a:ext cx="6978719" cy="2708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Diamond-II contains 24 new mid-straights: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Pros and cons: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adds capacity to the facility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limits achievable nat. emittance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increases vertical chromaticity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Allowable dispersion must be carefully controlled (ID effects)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IPS Martin, Diamond-II Progress, 3</a:t>
            </a:r>
            <a:r>
              <a:rPr lang="en-GB" baseline="30000" dirty="0"/>
              <a:t>rd</a:t>
            </a:r>
            <a:r>
              <a:rPr lang="en-GB" dirty="0"/>
              <a:t> Workshop on Low Emittance Lattice Design, 27/06/2022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81441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0DC771F-4A99-4ED4-9128-DECBF34B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1" y="-99391"/>
            <a:ext cx="11713301" cy="72008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GB" kern="0" dirty="0">
                <a:latin typeface="Calibri" pitchFamily="34" charset="0"/>
              </a:rPr>
              <a:t>Diamond-II Mid-Straights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EB93C6-B228-49CD-9B55-6A2E9FA3F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125464"/>
              </p:ext>
            </p:extLst>
          </p:nvPr>
        </p:nvGraphicFramePr>
        <p:xfrm>
          <a:off x="327888" y="643438"/>
          <a:ext cx="4276016" cy="5859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4129">
                  <a:extLst>
                    <a:ext uri="{9D8B030D-6E8A-4147-A177-3AD203B41FA5}">
                      <a16:colId xmlns:a16="http://schemas.microsoft.com/office/drawing/2014/main" val="601894365"/>
                    </a:ext>
                  </a:extLst>
                </a:gridCol>
                <a:gridCol w="3501887">
                  <a:extLst>
                    <a:ext uri="{9D8B030D-6E8A-4147-A177-3AD203B41FA5}">
                      <a16:colId xmlns:a16="http://schemas.microsoft.com/office/drawing/2014/main" val="317563436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Straight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effectLst/>
                        </a:rPr>
                        <a:t>Use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576676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K01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Injection stripline kickers 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4942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K02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ID for </a:t>
                      </a:r>
                      <a:r>
                        <a:rPr lang="en-GB" sz="1500" dirty="0" err="1">
                          <a:effectLst/>
                        </a:rPr>
                        <a:t>VMXm</a:t>
                      </a:r>
                      <a:r>
                        <a:rPr lang="en-GB" sz="1500" dirty="0">
                          <a:effectLst/>
                        </a:rPr>
                        <a:t> beamline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2296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effectLst/>
                        </a:rPr>
                        <a:t>K03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ID for flagship new beamline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6582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effectLst/>
                        </a:rPr>
                        <a:t>K04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ID for flagship new beamline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0078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K05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2×</a:t>
                      </a:r>
                      <a:r>
                        <a:rPr lang="en-GB" sz="1500" dirty="0">
                          <a:effectLst/>
                        </a:rPr>
                        <a:t>main cavities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1569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effectLst/>
                        </a:rPr>
                        <a:t>K06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2×</a:t>
                      </a:r>
                      <a:r>
                        <a:rPr lang="en-GB" sz="1500" dirty="0">
                          <a:effectLst/>
                        </a:rPr>
                        <a:t>main cavities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9304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effectLst/>
                        </a:rPr>
                        <a:t>K07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ID for K07 beamline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1654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effectLst/>
                        </a:rPr>
                        <a:t>K08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ID for flagship new beamline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012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effectLst/>
                        </a:rPr>
                        <a:t>K09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electron beam diagnostics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948323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effectLst/>
                        </a:rPr>
                        <a:t>K10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reserved for future new short beamline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0448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>
                          <a:effectLst/>
                        </a:rPr>
                        <a:t>K11</a:t>
                      </a:r>
                      <a:endParaRPr lang="en-GB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ID for DIAD beamline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113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K12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reserved for future new beamline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782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K13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reserved for future new beamline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831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K14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ID for flagship new beamline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6647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K15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Passive SC third harmonic cavity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902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K16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ID for K16 beamline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630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K17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2×</a:t>
                      </a:r>
                      <a:r>
                        <a:rPr lang="en-GB" sz="1500" dirty="0">
                          <a:effectLst/>
                        </a:rPr>
                        <a:t>main cavities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9523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K18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3PW for K18 beamline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5006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K19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ID for flagship new beamline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6354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2×</a:t>
                      </a:r>
                      <a:r>
                        <a:rPr lang="en-GB" sz="1500" dirty="0">
                          <a:effectLst/>
                        </a:rPr>
                        <a:t>main cavities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3099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ID for K21 beamline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1173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DQ dipole for B22 beamline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6162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K23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DQ dipole for B23 beamline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6929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dirty="0">
                          <a:effectLst/>
                        </a:rPr>
                        <a:t>Injection stripline kickers  </a:t>
                      </a:r>
                      <a:endParaRPr lang="en-GB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11790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AF651E0-517C-41A7-8C09-70EA7C95AF39}"/>
              </a:ext>
            </a:extLst>
          </p:cNvPr>
          <p:cNvSpPr txBox="1"/>
          <p:nvPr/>
        </p:nvSpPr>
        <p:spPr>
          <a:xfrm>
            <a:off x="5082093" y="3243406"/>
            <a:ext cx="5380338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Proposed usage: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Relocate existing ID beamlines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Upgrade BM beamlines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Five new flagship beamlines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Two straights for injection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striplines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Space for diagnostic equipment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Five straights for RF (8×main cavities, 1×3HC)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Space reserved for three future beamlines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327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4BA204-0966-4432-974D-FE40AAEB9DE1}"/>
              </a:ext>
            </a:extLst>
          </p:cNvPr>
          <p:cNvSpPr/>
          <p:nvPr/>
        </p:nvSpPr>
        <p:spPr>
          <a:xfrm>
            <a:off x="184475" y="4781550"/>
            <a:ext cx="5727227" cy="1743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089F7-C874-4A12-9F14-7BB351606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702" y="2371611"/>
            <a:ext cx="6277142" cy="353089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81441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0DC771F-4A99-4ED4-9128-DECBF34B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1" y="-99391"/>
            <a:ext cx="11713301" cy="72008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GB" kern="0" dirty="0">
                <a:latin typeface="Calibri" pitchFamily="34" charset="0"/>
              </a:rPr>
              <a:t>Optimisation Strategy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12137ABE-19EA-4789-8492-61C87AB46F38}"/>
              </a:ext>
            </a:extLst>
          </p:cNvPr>
          <p:cNvSpPr txBox="1"/>
          <p:nvPr/>
        </p:nvSpPr>
        <p:spPr>
          <a:xfrm>
            <a:off x="184475" y="2752398"/>
            <a:ext cx="68011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Nonlinear dynamics: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‘-I transformer’ between chromatic sext.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Cell tunes chosen to cancel RDTs over 8 cells: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GB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= ~2π*18/8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GB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= ~2π*7/8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Symmetry maintained: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cell tunes same for long / standard straights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cell tunes same f-sext =&gt; f-sext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Some detuning necessary: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ring tunes must avoid main resonances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-I transformer drives 2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order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chrom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Δμ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/2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~ 0.025)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tolerance of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Δμ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/2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~ 0.01 for cell tunes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DBB9A9-7EEC-4FC9-AD9B-4ACBE6B40BBE}"/>
              </a:ext>
            </a:extLst>
          </p:cNvPr>
          <p:cNvSpPr txBox="1"/>
          <p:nvPr/>
        </p:nvSpPr>
        <p:spPr>
          <a:xfrm>
            <a:off x="184475" y="519551"/>
            <a:ext cx="119439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Linear Lattice: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H-function in mid-straight optimised for emittance with IDs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Anti-bends used to increase dispersion at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sextupoles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(used to maximise lifetime rather than lower emittance)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Small dispersion leakage in long straights to lower emittance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Beta functions at injection point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Beta functions at IDs minimised (WIP) 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DL profile shaped to dispersion function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ooter Placeholder 1">
            <a:extLst>
              <a:ext uri="{FF2B5EF4-FFF2-40B4-BE49-F238E27FC236}">
                <a16:creationId xmlns:a16="http://schemas.microsoft.com/office/drawing/2014/main" id="{8467AB42-A489-4EC9-B80F-E0F4297AF3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 dirty="0"/>
              <a:t>IPS Martin, Diamond-II Progress, 3</a:t>
            </a:r>
            <a:r>
              <a:rPr lang="en-GB" baseline="30000" dirty="0"/>
              <a:t>rd</a:t>
            </a:r>
            <a:r>
              <a:rPr lang="en-GB" dirty="0"/>
              <a:t> Workshop on Low Emittance Lattice Design, 27/06/2022</a:t>
            </a:r>
          </a:p>
        </p:txBody>
      </p:sp>
    </p:spTree>
    <p:extLst>
      <p:ext uri="{BB962C8B-B14F-4D97-AF65-F5344CB8AC3E}">
        <p14:creationId xmlns:p14="http://schemas.microsoft.com/office/powerpoint/2010/main" val="22684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81441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0DC771F-4A99-4ED4-9128-DECBF34B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1" y="-99391"/>
            <a:ext cx="11713301" cy="72008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GB" kern="0" dirty="0">
                <a:latin typeface="Calibri" pitchFamily="34" charset="0"/>
              </a:rPr>
              <a:t>Diamond-II Lattice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D7F64EF-3AC5-4BC6-A9FE-CFEE65EF99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 dirty="0"/>
              <a:t>IPS Martin, Diamond-II Progress, 3</a:t>
            </a:r>
            <a:r>
              <a:rPr lang="en-GB" baseline="30000" dirty="0"/>
              <a:t>rd</a:t>
            </a:r>
            <a:r>
              <a:rPr lang="en-GB" dirty="0"/>
              <a:t> Workshop on Low Emittance Lattice Design, 27/06/2022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8E03DA-1CF7-426C-9200-D2C51FFDB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642" y="3563443"/>
            <a:ext cx="4908698" cy="28874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A083F6-35DB-4343-859C-AC56C31AC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642" y="660713"/>
            <a:ext cx="4908698" cy="2887469"/>
          </a:xfrm>
          <a:prstGeom prst="rect">
            <a:avLst/>
          </a:prstGeom>
        </p:spPr>
      </p:pic>
      <p:graphicFrame>
        <p:nvGraphicFramePr>
          <p:cNvPr id="19" name="Table 3">
            <a:extLst>
              <a:ext uri="{FF2B5EF4-FFF2-40B4-BE49-F238E27FC236}">
                <a16:creationId xmlns:a16="http://schemas.microsoft.com/office/drawing/2014/main" id="{90D11E6C-01A8-43BE-9F3B-4C40CA295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624816"/>
              </p:ext>
            </p:extLst>
          </p:nvPr>
        </p:nvGraphicFramePr>
        <p:xfrm>
          <a:off x="178425" y="819592"/>
          <a:ext cx="6860331" cy="5411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270">
                  <a:extLst>
                    <a:ext uri="{9D8B030D-6E8A-4147-A177-3AD203B41FA5}">
                      <a16:colId xmlns:a16="http://schemas.microsoft.com/office/drawing/2014/main" val="3172126600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3722521099"/>
                    </a:ext>
                  </a:extLst>
                </a:gridCol>
                <a:gridCol w="1950544">
                  <a:extLst>
                    <a:ext uri="{9D8B030D-6E8A-4147-A177-3AD203B41FA5}">
                      <a16:colId xmlns:a16="http://schemas.microsoft.com/office/drawing/2014/main" val="2805707062"/>
                    </a:ext>
                  </a:extLst>
                </a:gridCol>
                <a:gridCol w="1898442">
                  <a:extLst>
                    <a:ext uri="{9D8B030D-6E8A-4147-A177-3AD203B41FA5}">
                      <a16:colId xmlns:a16="http://schemas.microsoft.com/office/drawing/2014/main" val="2693224417"/>
                    </a:ext>
                  </a:extLst>
                </a:gridCol>
              </a:tblGrid>
              <a:tr h="336395">
                <a:tc>
                  <a:txBody>
                    <a:bodyPr/>
                    <a:lstStyle/>
                    <a:p>
                      <a:r>
                        <a:rPr lang="en-GB" dirty="0"/>
                        <a:t>Parameter (no IDs)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Diamond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Diamond-II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7183812"/>
                  </a:ext>
                </a:extLst>
              </a:tr>
              <a:tr h="336395">
                <a:tc>
                  <a:txBody>
                    <a:bodyPr/>
                    <a:lstStyle/>
                    <a:p>
                      <a:r>
                        <a:rPr lang="en-GB" sz="1600" dirty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GeV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3.5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449329"/>
                  </a:ext>
                </a:extLst>
              </a:tr>
              <a:tr h="336395">
                <a:tc>
                  <a:txBody>
                    <a:bodyPr/>
                    <a:lstStyle/>
                    <a:p>
                      <a:r>
                        <a:rPr lang="en-GB" sz="1600" dirty="0"/>
                        <a:t>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561.6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560.561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1863610"/>
                  </a:ext>
                </a:extLst>
              </a:tr>
              <a:tr h="336395">
                <a:tc>
                  <a:txBody>
                    <a:bodyPr/>
                    <a:lstStyle/>
                    <a:p>
                      <a:r>
                        <a:rPr lang="en-GB" sz="1600" dirty="0"/>
                        <a:t>RF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499.654</a:t>
                      </a:r>
                      <a:endParaRPr lang="en-GB" sz="16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baseline="0" dirty="0"/>
                        <a:t>499.511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3076854"/>
                  </a:ext>
                </a:extLst>
              </a:tr>
              <a:tr h="336395">
                <a:tc>
                  <a:txBody>
                    <a:bodyPr/>
                    <a:lstStyle/>
                    <a:p>
                      <a:r>
                        <a:rPr lang="en-GB" sz="1600" dirty="0"/>
                        <a:t>Total bend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Degree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388.8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5694852"/>
                  </a:ext>
                </a:extLst>
              </a:tr>
              <a:tr h="336395">
                <a:tc>
                  <a:txBody>
                    <a:bodyPr/>
                    <a:lstStyle/>
                    <a:p>
                      <a:r>
                        <a:rPr lang="en-GB" sz="1600" dirty="0" err="1"/>
                        <a:t>Betatron</a:t>
                      </a:r>
                      <a:r>
                        <a:rPr lang="en-GB" sz="1600" dirty="0"/>
                        <a:t> tunes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[27.21, 12.36]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[54.15, 20.27]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2360381"/>
                  </a:ext>
                </a:extLst>
              </a:tr>
              <a:tr h="336395">
                <a:tc>
                  <a:txBody>
                    <a:bodyPr/>
                    <a:lstStyle/>
                    <a:p>
                      <a:r>
                        <a:rPr lang="en-GB" sz="1600" dirty="0"/>
                        <a:t>Natural chromaticity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[-79.0, -35.6]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[-67.6, -88.5]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3043701"/>
                  </a:ext>
                </a:extLst>
              </a:tr>
              <a:tr h="336395">
                <a:tc>
                  <a:txBody>
                    <a:bodyPr/>
                    <a:lstStyle/>
                    <a:p>
                      <a:r>
                        <a:rPr lang="en-GB" sz="1600" dirty="0"/>
                        <a:t>Momentum compaction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1.7×10</a:t>
                      </a:r>
                      <a:r>
                        <a:rPr lang="en-GB" sz="1600" baseline="30000" dirty="0"/>
                        <a:t>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1.0×10</a:t>
                      </a:r>
                      <a:r>
                        <a:rPr lang="en-GB" sz="1600" baseline="30000" dirty="0"/>
                        <a:t>-4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5065723"/>
                  </a:ext>
                </a:extLst>
              </a:tr>
              <a:tr h="336395">
                <a:tc>
                  <a:txBody>
                    <a:bodyPr/>
                    <a:lstStyle/>
                    <a:p>
                      <a:r>
                        <a:rPr lang="en-GB" sz="1600" dirty="0"/>
                        <a:t>H. damping partition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6782800"/>
                  </a:ext>
                </a:extLst>
              </a:tr>
              <a:tr h="336395">
                <a:tc>
                  <a:txBody>
                    <a:bodyPr/>
                    <a:lstStyle/>
                    <a:p>
                      <a:r>
                        <a:rPr lang="en-GB" sz="1600" dirty="0"/>
                        <a:t>Energy loss per turn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411179"/>
                  </a:ext>
                </a:extLst>
              </a:tr>
              <a:tr h="336395">
                <a:tc>
                  <a:txBody>
                    <a:bodyPr/>
                    <a:lstStyle/>
                    <a:p>
                      <a:r>
                        <a:rPr lang="en-GB" sz="1600" dirty="0"/>
                        <a:t>Emittance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/>
                        <a:t>pm.rad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2730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162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2493129"/>
                  </a:ext>
                </a:extLst>
              </a:tr>
              <a:tr h="336395">
                <a:tc>
                  <a:txBody>
                    <a:bodyPr/>
                    <a:lstStyle/>
                    <a:p>
                      <a:r>
                        <a:rPr lang="en-GB" sz="1600" dirty="0"/>
                        <a:t>Energy spread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0.096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0.094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3410085"/>
                  </a:ext>
                </a:extLst>
              </a:tr>
              <a:tr h="336395">
                <a:tc>
                  <a:txBody>
                    <a:bodyPr/>
                    <a:lstStyle/>
                    <a:p>
                      <a:r>
                        <a:rPr lang="en-GB" sz="1600" dirty="0"/>
                        <a:t>Bunch 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/>
                        <a:t>ps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11.4@2.4 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12.5@1.4 MV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8250383"/>
                  </a:ext>
                </a:extLst>
              </a:tr>
              <a:tr h="336395">
                <a:tc>
                  <a:txBody>
                    <a:bodyPr/>
                    <a:lstStyle/>
                    <a:p>
                      <a:r>
                        <a:rPr lang="el-GR" sz="1600" dirty="0"/>
                        <a:t>τ</a:t>
                      </a:r>
                      <a:r>
                        <a:rPr lang="en-GB" sz="1600" baseline="-25000" dirty="0"/>
                        <a:t>x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/>
                        <a:t>ms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9.7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585474"/>
                  </a:ext>
                </a:extLst>
              </a:tr>
              <a:tr h="336395">
                <a:tc>
                  <a:txBody>
                    <a:bodyPr/>
                    <a:lstStyle/>
                    <a:p>
                      <a:r>
                        <a:rPr lang="el-GR" sz="1600" dirty="0"/>
                        <a:t>τ</a:t>
                      </a:r>
                      <a:r>
                        <a:rPr lang="en-GB" sz="1600" baseline="-25000" dirty="0"/>
                        <a:t>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/>
                        <a:t>ms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313104"/>
                  </a:ext>
                </a:extLst>
              </a:tr>
              <a:tr h="336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τ</a:t>
                      </a:r>
                      <a:r>
                        <a:rPr lang="en-GB" sz="1600" baseline="-25000" dirty="0"/>
                        <a:t>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/>
                        <a:t>ms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16.0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0214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091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81441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0DC771F-4A99-4ED4-9128-DECBF34B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1" y="-99391"/>
            <a:ext cx="11713301" cy="72008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GB" kern="0" dirty="0">
                <a:latin typeface="Calibri" pitchFamily="34" charset="0"/>
              </a:rPr>
              <a:t>Dynamic Aperture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6811E7-356D-47B2-B13F-D1D2AF0E2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4" y="813732"/>
            <a:ext cx="3232429" cy="25859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F89F41-325A-47C4-8F3D-11623F89D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5" y="3466164"/>
            <a:ext cx="3232429" cy="258594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1B2C32E-D509-4467-AE8F-79110BCB2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8038" y="813732"/>
            <a:ext cx="3232429" cy="25859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769C07C-400C-4C49-894F-6A0FD77B6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8037" y="3466164"/>
            <a:ext cx="3232429" cy="25859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584FDF-DBCE-467B-9426-19F28E98C8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999"/>
          <a:stretch/>
        </p:blipFill>
        <p:spPr>
          <a:xfrm>
            <a:off x="9261445" y="762000"/>
            <a:ext cx="2880395" cy="5334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FD10310-4ED8-4D1F-9226-A37E0CBBDB1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0400"/>
          <a:stretch/>
        </p:blipFill>
        <p:spPr>
          <a:xfrm>
            <a:off x="6301878" y="760052"/>
            <a:ext cx="2976344" cy="5334000"/>
          </a:xfrm>
          <a:prstGeom prst="rect">
            <a:avLst/>
          </a:prstGeom>
        </p:spPr>
      </p:pic>
      <p:sp>
        <p:nvSpPr>
          <p:cNvPr id="36" name="Footer Placeholder 1">
            <a:extLst>
              <a:ext uri="{FF2B5EF4-FFF2-40B4-BE49-F238E27FC236}">
                <a16:creationId xmlns:a16="http://schemas.microsoft.com/office/drawing/2014/main" id="{5102E75C-8316-41B3-B52C-ECC5E7E02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 dirty="0"/>
              <a:t>IPS Martin, Diamond-II Progress, 3</a:t>
            </a:r>
            <a:r>
              <a:rPr lang="en-GB" baseline="30000" dirty="0"/>
              <a:t>rd</a:t>
            </a:r>
            <a:r>
              <a:rPr lang="en-GB" dirty="0"/>
              <a:t> Workshop on Low Emittance Lattice Design, 27/06/2022</a:t>
            </a:r>
          </a:p>
        </p:txBody>
      </p:sp>
    </p:spTree>
    <p:extLst>
      <p:ext uri="{BB962C8B-B14F-4D97-AF65-F5344CB8AC3E}">
        <p14:creationId xmlns:p14="http://schemas.microsoft.com/office/powerpoint/2010/main" val="861427342"/>
      </p:ext>
    </p:extLst>
  </p:cSld>
  <p:clrMapOvr>
    <a:masterClrMapping/>
  </p:clrMapOvr>
</p:sld>
</file>

<file path=ppt/theme/theme1.xml><?xml version="1.0" encoding="utf-8"?>
<a:theme xmlns:a="http://schemas.openxmlformats.org/drawingml/2006/main" name="DDBA_slides_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B5EF72708F146B92D14D39AE66C8B" ma:contentTypeVersion="13" ma:contentTypeDescription="Create a new document." ma:contentTypeScope="" ma:versionID="9f911de80c75b89364532dc6e3c4fa5c">
  <xsd:schema xmlns:xsd="http://www.w3.org/2001/XMLSchema" xmlns:xs="http://www.w3.org/2001/XMLSchema" xmlns:p="http://schemas.microsoft.com/office/2006/metadata/properties" xmlns:ns3="b6dd6437-eec4-4072-b613-e605fa1dca79" xmlns:ns4="2d7d9568-760a-49a8-9c8d-ea909a5172d6" targetNamespace="http://schemas.microsoft.com/office/2006/metadata/properties" ma:root="true" ma:fieldsID="ea960822a35b0a0c82c616a588ae3d56" ns3:_="" ns4:_="">
    <xsd:import namespace="b6dd6437-eec4-4072-b613-e605fa1dca79"/>
    <xsd:import namespace="2d7d9568-760a-49a8-9c8d-ea909a5172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d6437-eec4-4072-b613-e605fa1dca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d9568-760a-49a8-9c8d-ea909a5172d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A2AB69-B141-4B17-A2CB-FD86C39466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BD0F9F-8D4A-4374-AE7B-617722268430}">
  <ds:schemaRefs>
    <ds:schemaRef ds:uri="http://schemas.microsoft.com/office/2006/documentManagement/types"/>
    <ds:schemaRef ds:uri="2d7d9568-760a-49a8-9c8d-ea909a5172d6"/>
    <ds:schemaRef ds:uri="http://schemas.microsoft.com/office/2006/metadata/properties"/>
    <ds:schemaRef ds:uri="http://purl.org/dc/elements/1.1/"/>
    <ds:schemaRef ds:uri="b6dd6437-eec4-4072-b613-e605fa1dca79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549A88-8EF3-48F6-840C-F03A8B1B97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d6437-eec4-4072-b613-e605fa1dca79"/>
    <ds:schemaRef ds:uri="2d7d9568-760a-49a8-9c8d-ea909a5172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DDBA_slides_template3</Template>
  <TotalTime>32238</TotalTime>
  <Words>3009</Words>
  <Application>Microsoft Office PowerPoint</Application>
  <PresentationFormat>Widescreen</PresentationFormat>
  <Paragraphs>719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Times</vt:lpstr>
      <vt:lpstr>Wingdings</vt:lpstr>
      <vt:lpstr>DDBA_slides_template3</vt:lpstr>
      <vt:lpstr>Diamond-II Progress</vt:lpstr>
      <vt:lpstr>Talk Outline</vt:lpstr>
      <vt:lpstr>Diamond-II Design Goals</vt:lpstr>
      <vt:lpstr>Diamond-II Lattice</vt:lpstr>
      <vt:lpstr>Diamond-II Design Constraints</vt:lpstr>
      <vt:lpstr>Diamond-II Mid-Straights</vt:lpstr>
      <vt:lpstr>Optimisation Strategy</vt:lpstr>
      <vt:lpstr>Diamond-II Lattice</vt:lpstr>
      <vt:lpstr>Dynamic Aperture</vt:lpstr>
      <vt:lpstr>Brightness Gain From Lattice Change and Beam Energy</vt:lpstr>
      <vt:lpstr>Injection Schemes</vt:lpstr>
      <vt:lpstr>Simulated Commissioning</vt:lpstr>
      <vt:lpstr>Simulated Commissioning</vt:lpstr>
      <vt:lpstr>Simulated Commissioning</vt:lpstr>
      <vt:lpstr>Magnet Cross-Talk</vt:lpstr>
      <vt:lpstr>Impact of IDs</vt:lpstr>
      <vt:lpstr>Collimation</vt:lpstr>
      <vt:lpstr>Final Machine Performance</vt:lpstr>
      <vt:lpstr>Alternative Optics?</vt:lpstr>
      <vt:lpstr>Diamond-II Timeline</vt:lpstr>
      <vt:lpstr>Summary</vt:lpstr>
      <vt:lpstr>Vacancies at Diamond</vt:lpstr>
    </vt:vector>
  </TitlesOfParts>
  <Company>Authorised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Guenther Rehm</dc:creator>
  <cp:lastModifiedBy>Martin, Ian (DLSLtd,RAL,TEC)</cp:lastModifiedBy>
  <cp:revision>295</cp:revision>
  <cp:lastPrinted>2022-06-23T16:29:09Z</cp:lastPrinted>
  <dcterms:created xsi:type="dcterms:W3CDTF">2013-11-19T11:09:08Z</dcterms:created>
  <dcterms:modified xsi:type="dcterms:W3CDTF">2022-06-24T11:56:26Z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0x0101003FEB5EF72708F146B92D14D39AE66C8B</vt:lpwstr>
  </property>
</Properties>
</file>